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72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792D1-20B1-4E4C-B714-2404CB12B5CF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AEC8F83-F0AB-482C-BFDA-2DAF87A52B43}">
      <dgm:prSet phldrT="[Text]" custT="1"/>
      <dgm:spPr/>
      <dgm:t>
        <a:bodyPr/>
        <a:lstStyle/>
        <a:p>
          <a:r>
            <a:rPr lang="en-US" sz="2000" dirty="0" smtClean="0"/>
            <a:t>The </a:t>
          </a:r>
          <a:r>
            <a:rPr lang="en-US" sz="2000" dirty="0" err="1" smtClean="0"/>
            <a:t>Jaina</a:t>
          </a:r>
          <a:r>
            <a:rPr lang="en-US" sz="2000" dirty="0" smtClean="0"/>
            <a:t> believe in </a:t>
          </a:r>
          <a:r>
            <a:rPr lang="en-US" sz="2000" dirty="0" smtClean="0">
              <a:solidFill>
                <a:srgbClr val="FF0000"/>
              </a:solidFill>
            </a:rPr>
            <a:t>24 </a:t>
          </a:r>
          <a:r>
            <a:rPr lang="en-US" sz="2000" b="1" i="1" dirty="0" err="1" smtClean="0">
              <a:solidFill>
                <a:srgbClr val="FF0000"/>
              </a:solidFill>
            </a:rPr>
            <a:t>Tirthankaras</a:t>
          </a:r>
          <a:r>
            <a:rPr lang="en-US" sz="2000" dirty="0" smtClean="0">
              <a:solidFill>
                <a:srgbClr val="FF0000"/>
              </a:solidFill>
            </a:rPr>
            <a:t> </a:t>
          </a:r>
          <a:r>
            <a:rPr lang="en-US" sz="2000" dirty="0" smtClean="0"/>
            <a:t>or</a:t>
          </a:r>
          <a:r>
            <a:rPr lang="en-US" sz="2000" b="1" i="1" dirty="0" smtClean="0"/>
            <a:t> founder of the Faith</a:t>
          </a:r>
          <a:r>
            <a:rPr lang="en-US" sz="2000" dirty="0" smtClean="0"/>
            <a:t>. </a:t>
          </a:r>
          <a:endParaRPr lang="en-US" sz="2000" dirty="0"/>
        </a:p>
      </dgm:t>
    </dgm:pt>
    <dgm:pt modelId="{3932E019-D8D6-4AD7-8F57-6D2EFD11181D}" type="parTrans" cxnId="{C09EC210-5296-4E08-9277-0A6A76110A78}">
      <dgm:prSet/>
      <dgm:spPr/>
      <dgm:t>
        <a:bodyPr/>
        <a:lstStyle/>
        <a:p>
          <a:endParaRPr lang="en-US"/>
        </a:p>
      </dgm:t>
    </dgm:pt>
    <dgm:pt modelId="{B64AE196-E25D-4991-9159-5BFE73CECF6D}" type="sibTrans" cxnId="{C09EC210-5296-4E08-9277-0A6A76110A78}">
      <dgm:prSet/>
      <dgm:spPr/>
      <dgm:t>
        <a:bodyPr/>
        <a:lstStyle/>
        <a:p>
          <a:endParaRPr lang="en-US"/>
        </a:p>
      </dgm:t>
    </dgm:pt>
    <dgm:pt modelId="{04F95CC6-9EC6-474B-A6E8-D5A464C842AA}">
      <dgm:prSet phldrT="[Text]" custT="1"/>
      <dgm:spPr/>
      <dgm:t>
        <a:bodyPr/>
        <a:lstStyle/>
        <a:p>
          <a:r>
            <a:rPr lang="en-US" sz="1800" smtClean="0"/>
            <a:t> </a:t>
          </a:r>
          <a:r>
            <a:rPr lang="en-US" sz="2000" smtClean="0"/>
            <a:t>The first was </a:t>
          </a:r>
          <a:r>
            <a:rPr lang="en-US" sz="2000" b="1" i="1" smtClean="0"/>
            <a:t>Rsabhadeva</a:t>
          </a:r>
          <a:r>
            <a:rPr lang="en-US" sz="2000" smtClean="0"/>
            <a:t> and the last, </a:t>
          </a:r>
          <a:r>
            <a:rPr lang="en-US" sz="2000" b="1" i="1" smtClean="0"/>
            <a:t>Mahavira</a:t>
          </a:r>
          <a:r>
            <a:rPr lang="en-US" sz="2000" smtClean="0"/>
            <a:t>, the great spritual hero, whose name was </a:t>
          </a:r>
          <a:r>
            <a:rPr lang="en-US" sz="2000" b="1" i="1" smtClean="0"/>
            <a:t>Vardhamana</a:t>
          </a:r>
          <a:r>
            <a:rPr lang="en-US" sz="2000" smtClean="0"/>
            <a:t>. </a:t>
          </a:r>
          <a:endParaRPr lang="en-US" sz="2000" dirty="0"/>
        </a:p>
      </dgm:t>
    </dgm:pt>
    <dgm:pt modelId="{3D908B98-9CC7-41BA-B28D-0A592FCC30FC}" type="parTrans" cxnId="{CD804334-1310-4664-982A-42E824AFCF09}">
      <dgm:prSet/>
      <dgm:spPr/>
      <dgm:t>
        <a:bodyPr/>
        <a:lstStyle/>
        <a:p>
          <a:endParaRPr lang="en-US"/>
        </a:p>
      </dgm:t>
    </dgm:pt>
    <dgm:pt modelId="{6640C3D6-47E0-4551-BCC7-D45FF7F3F534}" type="sibTrans" cxnId="{CD804334-1310-4664-982A-42E824AFCF09}">
      <dgm:prSet/>
      <dgm:spPr/>
      <dgm:t>
        <a:bodyPr/>
        <a:lstStyle/>
        <a:p>
          <a:endParaRPr lang="en-US"/>
        </a:p>
      </dgm:t>
    </dgm:pt>
    <dgm:pt modelId="{FB5B46E8-AF7A-40F2-881B-B6325F54D0F6}">
      <dgm:prSet custT="1"/>
      <dgm:spPr/>
      <dgm:t>
        <a:bodyPr/>
        <a:lstStyle/>
        <a:p>
          <a:r>
            <a:rPr lang="en-US" sz="2000" dirty="0" smtClean="0"/>
            <a:t>The word Jainism is derived from </a:t>
          </a:r>
          <a:r>
            <a:rPr lang="en-US" sz="2000" b="1" i="1" dirty="0" smtClean="0">
              <a:solidFill>
                <a:srgbClr val="FF0000"/>
              </a:solidFill>
            </a:rPr>
            <a:t>‘</a:t>
          </a:r>
          <a:r>
            <a:rPr lang="en-US" sz="2000" b="1" i="1" dirty="0" err="1" smtClean="0">
              <a:solidFill>
                <a:srgbClr val="FF0000"/>
              </a:solidFill>
            </a:rPr>
            <a:t>Jina</a:t>
          </a:r>
          <a:r>
            <a:rPr lang="en-US" sz="2000" b="1" i="1" dirty="0" smtClean="0">
              <a:solidFill>
                <a:srgbClr val="FF0000"/>
              </a:solidFill>
            </a:rPr>
            <a:t>’ </a:t>
          </a:r>
          <a:r>
            <a:rPr lang="en-US" sz="2000" dirty="0" smtClean="0"/>
            <a:t>which means </a:t>
          </a:r>
          <a:r>
            <a:rPr lang="en-US" sz="2000" b="1" i="1" dirty="0" smtClean="0">
              <a:solidFill>
                <a:srgbClr val="FF0000"/>
              </a:solidFill>
            </a:rPr>
            <a:t>conqueror</a:t>
          </a:r>
          <a:r>
            <a:rPr lang="en-US" sz="2000" dirty="0" smtClean="0"/>
            <a:t>. </a:t>
          </a:r>
          <a:endParaRPr lang="en-US" sz="2000" dirty="0"/>
        </a:p>
      </dgm:t>
    </dgm:pt>
    <dgm:pt modelId="{BDD007A9-1CBE-4163-BA44-D5B676292430}" type="parTrans" cxnId="{E5D13C21-73E3-40D7-BC0E-68FCA538094C}">
      <dgm:prSet/>
      <dgm:spPr/>
      <dgm:t>
        <a:bodyPr/>
        <a:lstStyle/>
        <a:p>
          <a:endParaRPr lang="en-US"/>
        </a:p>
      </dgm:t>
    </dgm:pt>
    <dgm:pt modelId="{F08C882E-BDE7-490F-9841-4E464D82DA0B}" type="sibTrans" cxnId="{E5D13C21-73E3-40D7-BC0E-68FCA538094C}">
      <dgm:prSet/>
      <dgm:spPr/>
      <dgm:t>
        <a:bodyPr/>
        <a:lstStyle/>
        <a:p>
          <a:endParaRPr lang="en-US"/>
        </a:p>
      </dgm:t>
    </dgm:pt>
    <dgm:pt modelId="{424CA04F-4619-4E16-88A3-5BFAF440BE41}">
      <dgm:prSet custT="1"/>
      <dgm:spPr/>
      <dgm:t>
        <a:bodyPr/>
        <a:lstStyle/>
        <a:p>
          <a:r>
            <a:rPr lang="en-US" sz="2000" dirty="0" smtClean="0"/>
            <a:t>One who has conquered his passions and desires.</a:t>
          </a:r>
          <a:endParaRPr lang="en-US" sz="2000" dirty="0"/>
        </a:p>
      </dgm:t>
    </dgm:pt>
    <dgm:pt modelId="{B3C0F601-B363-4FB4-B980-218FEB7AB173}" type="parTrans" cxnId="{14BD37A4-01D8-4890-A4B0-D2CB8C292214}">
      <dgm:prSet/>
      <dgm:spPr/>
      <dgm:t>
        <a:bodyPr/>
        <a:lstStyle/>
        <a:p>
          <a:endParaRPr lang="en-US"/>
        </a:p>
      </dgm:t>
    </dgm:pt>
    <dgm:pt modelId="{ECEB2E37-BEA5-44ED-BF17-82FEE862C42D}" type="sibTrans" cxnId="{14BD37A4-01D8-4890-A4B0-D2CB8C292214}">
      <dgm:prSet/>
      <dgm:spPr/>
      <dgm:t>
        <a:bodyPr/>
        <a:lstStyle/>
        <a:p>
          <a:endParaRPr lang="en-US"/>
        </a:p>
      </dgm:t>
    </dgm:pt>
    <dgm:pt modelId="{7A66BE31-DF3B-4D00-BAA2-4D40E44E818A}" type="pres">
      <dgm:prSet presAssocID="{030792D1-20B1-4E4C-B714-2404CB12B5C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428F8A-C1CD-4560-B613-B3A9B1AF1510}" type="pres">
      <dgm:prSet presAssocID="{030792D1-20B1-4E4C-B714-2404CB12B5CF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7FDE7A76-7D0B-48F3-9F46-1F1308E3BD92}" type="pres">
      <dgm:prSet presAssocID="{030792D1-20B1-4E4C-B714-2404CB12B5CF}" presName="FourNodes_1" presStyleLbl="node1" presStyleIdx="0" presStyleCnt="4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  <dgm:pt modelId="{5771AF02-0D0F-4581-98BF-CDC90951BDDF}" type="pres">
      <dgm:prSet presAssocID="{030792D1-20B1-4E4C-B714-2404CB12B5CF}" presName="FourNodes_2" presStyleLbl="node1" presStyleIdx="1" presStyleCnt="4" custScaleX="109806">
        <dgm:presLayoutVars>
          <dgm:bulletEnabled val="1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E00D3EED-DBF4-407B-8BF4-6AF286BFD351}" type="pres">
      <dgm:prSet presAssocID="{030792D1-20B1-4E4C-B714-2404CB12B5CF}" presName="FourNodes_3" presStyleLbl="node1" presStyleIdx="2" presStyleCnt="4" custScaleX="117551" custScaleY="87225" custLinFactNeighborX="252" custLinFactNeighborY="0">
        <dgm:presLayoutVars>
          <dgm:bulletEnabled val="1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DDA4ACC4-F591-4A9E-AEC7-3FB2172906EC}" type="pres">
      <dgm:prSet presAssocID="{030792D1-20B1-4E4C-B714-2404CB12B5CF}" presName="FourNodes_4" presStyleLbl="node1" presStyleIdx="3" presStyleCnt="4" custLinFactNeighborX="-109" custLinFactNeighborY="1187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  <dgm:pt modelId="{2B369D57-93C9-4ABA-90F7-FCC6FA15B412}" type="pres">
      <dgm:prSet presAssocID="{030792D1-20B1-4E4C-B714-2404CB12B5C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2B654D-4291-423A-B610-10D3B29BAF26}" type="pres">
      <dgm:prSet presAssocID="{030792D1-20B1-4E4C-B714-2404CB12B5C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246B1-ADB0-4A28-999F-D8D29DFF4B98}" type="pres">
      <dgm:prSet presAssocID="{030792D1-20B1-4E4C-B714-2404CB12B5C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25B7F0-AB20-45C3-82F1-E2B3F27651FB}" type="pres">
      <dgm:prSet presAssocID="{030792D1-20B1-4E4C-B714-2404CB12B5CF}" presName="FourNodes_1_text" presStyleLbl="node1" presStyleIdx="3" presStyleCnt="4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  <dgm:pt modelId="{DEBA5B58-CFE3-41A4-96EF-50DA1E0E6526}" type="pres">
      <dgm:prSet presAssocID="{030792D1-20B1-4E4C-B714-2404CB12B5CF}" presName="FourNodes_2_text" presStyleLbl="node1" presStyleIdx="3" presStyleCnt="4">
        <dgm:presLayoutVars>
          <dgm:bulletEnabled val="1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E84E9E20-0DC1-417A-B815-6C60473A9B86}" type="pres">
      <dgm:prSet presAssocID="{030792D1-20B1-4E4C-B714-2404CB12B5CF}" presName="FourNodes_3_text" presStyleLbl="node1" presStyleIdx="3" presStyleCnt="4">
        <dgm:presLayoutVars>
          <dgm:bulletEnabled val="1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F55A34ED-AD74-4115-A969-B9AE1F7524A0}" type="pres">
      <dgm:prSet presAssocID="{030792D1-20B1-4E4C-B714-2404CB12B5CF}" presName="FourNodes_4_text" presStyleLbl="node1" presStyleIdx="3" presStyleCnt="4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</dgm:ptLst>
  <dgm:cxnLst>
    <dgm:cxn modelId="{C09EC210-5296-4E08-9277-0A6A76110A78}" srcId="{030792D1-20B1-4E4C-B714-2404CB12B5CF}" destId="{3AEC8F83-F0AB-482C-BFDA-2DAF87A52B43}" srcOrd="2" destOrd="0" parTransId="{3932E019-D8D6-4AD7-8F57-6D2EFD11181D}" sibTransId="{B64AE196-E25D-4991-9159-5BFE73CECF6D}"/>
    <dgm:cxn modelId="{C857FCE0-E8DE-4561-92F2-3ACF4364EC95}" type="presOf" srcId="{3AEC8F83-F0AB-482C-BFDA-2DAF87A52B43}" destId="{E00D3EED-DBF4-407B-8BF4-6AF286BFD351}" srcOrd="0" destOrd="0" presId="urn:microsoft.com/office/officeart/2005/8/layout/vProcess5"/>
    <dgm:cxn modelId="{14BD37A4-01D8-4890-A4B0-D2CB8C292214}" srcId="{030792D1-20B1-4E4C-B714-2404CB12B5CF}" destId="{424CA04F-4619-4E16-88A3-5BFAF440BE41}" srcOrd="1" destOrd="0" parTransId="{B3C0F601-B363-4FB4-B980-218FEB7AB173}" sibTransId="{ECEB2E37-BEA5-44ED-BF17-82FEE862C42D}"/>
    <dgm:cxn modelId="{87759CA8-A08D-4E0E-9862-445FF232CAF1}" type="presOf" srcId="{FB5B46E8-AF7A-40F2-881B-B6325F54D0F6}" destId="{7FDE7A76-7D0B-48F3-9F46-1F1308E3BD92}" srcOrd="0" destOrd="0" presId="urn:microsoft.com/office/officeart/2005/8/layout/vProcess5"/>
    <dgm:cxn modelId="{E9E547E3-87B0-4826-9971-F7D5D251F62D}" type="presOf" srcId="{ECEB2E37-BEA5-44ED-BF17-82FEE862C42D}" destId="{062B654D-4291-423A-B610-10D3B29BAF26}" srcOrd="0" destOrd="0" presId="urn:microsoft.com/office/officeart/2005/8/layout/vProcess5"/>
    <dgm:cxn modelId="{82F6C355-4244-4E9A-A7C1-DD0D9E2B2EA9}" type="presOf" srcId="{424CA04F-4619-4E16-88A3-5BFAF440BE41}" destId="{DEBA5B58-CFE3-41A4-96EF-50DA1E0E6526}" srcOrd="1" destOrd="0" presId="urn:microsoft.com/office/officeart/2005/8/layout/vProcess5"/>
    <dgm:cxn modelId="{FDAD986D-90EA-4FA4-98A6-78A4B2DFE3D8}" type="presOf" srcId="{FB5B46E8-AF7A-40F2-881B-B6325F54D0F6}" destId="{4E25B7F0-AB20-45C3-82F1-E2B3F27651FB}" srcOrd="1" destOrd="0" presId="urn:microsoft.com/office/officeart/2005/8/layout/vProcess5"/>
    <dgm:cxn modelId="{AC96B46B-FFF2-44DD-BFFD-A15896291FAD}" type="presOf" srcId="{424CA04F-4619-4E16-88A3-5BFAF440BE41}" destId="{5771AF02-0D0F-4581-98BF-CDC90951BDDF}" srcOrd="0" destOrd="0" presId="urn:microsoft.com/office/officeart/2005/8/layout/vProcess5"/>
    <dgm:cxn modelId="{D221D8DE-DCAF-4DB7-9537-B980FDD77111}" type="presOf" srcId="{04F95CC6-9EC6-474B-A6E8-D5A464C842AA}" destId="{DDA4ACC4-F591-4A9E-AEC7-3FB2172906EC}" srcOrd="0" destOrd="0" presId="urn:microsoft.com/office/officeart/2005/8/layout/vProcess5"/>
    <dgm:cxn modelId="{E5D13C21-73E3-40D7-BC0E-68FCA538094C}" srcId="{030792D1-20B1-4E4C-B714-2404CB12B5CF}" destId="{FB5B46E8-AF7A-40F2-881B-B6325F54D0F6}" srcOrd="0" destOrd="0" parTransId="{BDD007A9-1CBE-4163-BA44-D5B676292430}" sibTransId="{F08C882E-BDE7-490F-9841-4E464D82DA0B}"/>
    <dgm:cxn modelId="{485D3579-03E0-4454-BA88-B103C0527183}" type="presOf" srcId="{F08C882E-BDE7-490F-9841-4E464D82DA0B}" destId="{2B369D57-93C9-4ABA-90F7-FCC6FA15B412}" srcOrd="0" destOrd="0" presId="urn:microsoft.com/office/officeart/2005/8/layout/vProcess5"/>
    <dgm:cxn modelId="{CD804334-1310-4664-982A-42E824AFCF09}" srcId="{030792D1-20B1-4E4C-B714-2404CB12B5CF}" destId="{04F95CC6-9EC6-474B-A6E8-D5A464C842AA}" srcOrd="3" destOrd="0" parTransId="{3D908B98-9CC7-41BA-B28D-0A592FCC30FC}" sibTransId="{6640C3D6-47E0-4551-BCC7-D45FF7F3F534}"/>
    <dgm:cxn modelId="{5707C8D2-40AD-4CBC-B8EA-FD5BA09F142B}" type="presOf" srcId="{030792D1-20B1-4E4C-B714-2404CB12B5CF}" destId="{7A66BE31-DF3B-4D00-BAA2-4D40E44E818A}" srcOrd="0" destOrd="0" presId="urn:microsoft.com/office/officeart/2005/8/layout/vProcess5"/>
    <dgm:cxn modelId="{71F017F1-2E42-4C17-A0A7-F5F5CA967D4E}" type="presOf" srcId="{B64AE196-E25D-4991-9159-5BFE73CECF6D}" destId="{E19246B1-ADB0-4A28-999F-D8D29DFF4B98}" srcOrd="0" destOrd="0" presId="urn:microsoft.com/office/officeart/2005/8/layout/vProcess5"/>
    <dgm:cxn modelId="{0F28EA14-D622-4B77-A124-28EBAE9CFCA7}" type="presOf" srcId="{3AEC8F83-F0AB-482C-BFDA-2DAF87A52B43}" destId="{E84E9E20-0DC1-417A-B815-6C60473A9B86}" srcOrd="1" destOrd="0" presId="urn:microsoft.com/office/officeart/2005/8/layout/vProcess5"/>
    <dgm:cxn modelId="{094D6672-7EEC-41EF-AA78-1100AF893778}" type="presOf" srcId="{04F95CC6-9EC6-474B-A6E8-D5A464C842AA}" destId="{F55A34ED-AD74-4115-A969-B9AE1F7524A0}" srcOrd="1" destOrd="0" presId="urn:microsoft.com/office/officeart/2005/8/layout/vProcess5"/>
    <dgm:cxn modelId="{352FA1B8-635F-48E6-8FFF-94A4177A0861}" type="presParOf" srcId="{7A66BE31-DF3B-4D00-BAA2-4D40E44E818A}" destId="{91428F8A-C1CD-4560-B613-B3A9B1AF1510}" srcOrd="0" destOrd="0" presId="urn:microsoft.com/office/officeart/2005/8/layout/vProcess5"/>
    <dgm:cxn modelId="{D82B2B45-465B-473A-A68F-3DDAE151B0F1}" type="presParOf" srcId="{7A66BE31-DF3B-4D00-BAA2-4D40E44E818A}" destId="{7FDE7A76-7D0B-48F3-9F46-1F1308E3BD92}" srcOrd="1" destOrd="0" presId="urn:microsoft.com/office/officeart/2005/8/layout/vProcess5"/>
    <dgm:cxn modelId="{6D8060BA-82B6-4BFC-9E56-A5A1CD2EA27A}" type="presParOf" srcId="{7A66BE31-DF3B-4D00-BAA2-4D40E44E818A}" destId="{5771AF02-0D0F-4581-98BF-CDC90951BDDF}" srcOrd="2" destOrd="0" presId="urn:microsoft.com/office/officeart/2005/8/layout/vProcess5"/>
    <dgm:cxn modelId="{BD5B92F2-6865-4575-B604-ED177687A1BE}" type="presParOf" srcId="{7A66BE31-DF3B-4D00-BAA2-4D40E44E818A}" destId="{E00D3EED-DBF4-407B-8BF4-6AF286BFD351}" srcOrd="3" destOrd="0" presId="urn:microsoft.com/office/officeart/2005/8/layout/vProcess5"/>
    <dgm:cxn modelId="{82EF4EBB-B45B-416B-8A57-DE4EB6F549BE}" type="presParOf" srcId="{7A66BE31-DF3B-4D00-BAA2-4D40E44E818A}" destId="{DDA4ACC4-F591-4A9E-AEC7-3FB2172906EC}" srcOrd="4" destOrd="0" presId="urn:microsoft.com/office/officeart/2005/8/layout/vProcess5"/>
    <dgm:cxn modelId="{1DAE019D-C5BF-49DD-ADD0-8509E08030A9}" type="presParOf" srcId="{7A66BE31-DF3B-4D00-BAA2-4D40E44E818A}" destId="{2B369D57-93C9-4ABA-90F7-FCC6FA15B412}" srcOrd="5" destOrd="0" presId="urn:microsoft.com/office/officeart/2005/8/layout/vProcess5"/>
    <dgm:cxn modelId="{C5196D93-1028-4923-8221-8C9869B72F68}" type="presParOf" srcId="{7A66BE31-DF3B-4D00-BAA2-4D40E44E818A}" destId="{062B654D-4291-423A-B610-10D3B29BAF26}" srcOrd="6" destOrd="0" presId="urn:microsoft.com/office/officeart/2005/8/layout/vProcess5"/>
    <dgm:cxn modelId="{2DDE0345-3166-4027-86EC-0114846B5B19}" type="presParOf" srcId="{7A66BE31-DF3B-4D00-BAA2-4D40E44E818A}" destId="{E19246B1-ADB0-4A28-999F-D8D29DFF4B98}" srcOrd="7" destOrd="0" presId="urn:microsoft.com/office/officeart/2005/8/layout/vProcess5"/>
    <dgm:cxn modelId="{B84D938E-5B21-46B5-98B1-F1B227AFBABD}" type="presParOf" srcId="{7A66BE31-DF3B-4D00-BAA2-4D40E44E818A}" destId="{4E25B7F0-AB20-45C3-82F1-E2B3F27651FB}" srcOrd="8" destOrd="0" presId="urn:microsoft.com/office/officeart/2005/8/layout/vProcess5"/>
    <dgm:cxn modelId="{16130655-F218-48F2-A7EE-DDF9246FFD02}" type="presParOf" srcId="{7A66BE31-DF3B-4D00-BAA2-4D40E44E818A}" destId="{DEBA5B58-CFE3-41A4-96EF-50DA1E0E6526}" srcOrd="9" destOrd="0" presId="urn:microsoft.com/office/officeart/2005/8/layout/vProcess5"/>
    <dgm:cxn modelId="{ED2FBEA8-5B69-4972-A322-A579122E6F4E}" type="presParOf" srcId="{7A66BE31-DF3B-4D00-BAA2-4D40E44E818A}" destId="{E84E9E20-0DC1-417A-B815-6C60473A9B86}" srcOrd="10" destOrd="0" presId="urn:microsoft.com/office/officeart/2005/8/layout/vProcess5"/>
    <dgm:cxn modelId="{ED0B5755-87BD-4B43-A1C7-808A9614BFBB}" type="presParOf" srcId="{7A66BE31-DF3B-4D00-BAA2-4D40E44E818A}" destId="{F55A34ED-AD74-4115-A969-B9AE1F7524A0}" srcOrd="11" destOrd="0" presId="urn:microsoft.com/office/officeart/2005/8/layout/vProcess5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CA835D-1D66-408B-AA9D-DE6B44E1D8C0}" type="doc">
      <dgm:prSet loTypeId="urn:microsoft.com/office/officeart/2005/8/layout/hProcess4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6803A2-53C5-4446-B408-58F06AD7EDE0}">
      <dgm:prSet phldrT="[Text]"/>
      <dgm:spPr/>
      <dgm:t>
        <a:bodyPr/>
        <a:lstStyle/>
        <a:p>
          <a:r>
            <a:rPr lang="en-US" dirty="0" err="1" smtClean="0"/>
            <a:t>Samshaya</a:t>
          </a:r>
          <a:endParaRPr lang="en-US" dirty="0"/>
        </a:p>
      </dgm:t>
    </dgm:pt>
    <dgm:pt modelId="{325E6F03-806B-4DFB-90D1-D8F9E849609D}" type="parTrans" cxnId="{6BD2AA33-0ABB-4112-B10D-0EF289D3D95A}">
      <dgm:prSet/>
      <dgm:spPr/>
      <dgm:t>
        <a:bodyPr/>
        <a:lstStyle/>
        <a:p>
          <a:endParaRPr lang="en-US"/>
        </a:p>
      </dgm:t>
    </dgm:pt>
    <dgm:pt modelId="{7672F2A2-ACE5-44DE-B2F9-0FA2EF0F8F96}" type="sibTrans" cxnId="{6BD2AA33-0ABB-4112-B10D-0EF289D3D95A}">
      <dgm:prSet/>
      <dgm:spPr/>
      <dgm:t>
        <a:bodyPr/>
        <a:lstStyle/>
        <a:p>
          <a:endParaRPr lang="en-US"/>
        </a:p>
      </dgm:t>
    </dgm:pt>
    <dgm:pt modelId="{6474E29D-64FC-4AB5-812F-9260B9DFBAB2}">
      <dgm:prSet phldrT="[Text]" phldr="1"/>
      <dgm:spPr/>
      <dgm:t>
        <a:bodyPr/>
        <a:lstStyle/>
        <a:p>
          <a:endParaRPr lang="en-US"/>
        </a:p>
      </dgm:t>
    </dgm:pt>
    <dgm:pt modelId="{F13D681E-CB4F-4BF7-8497-70098BA7ECCE}" type="parTrans" cxnId="{C8E6B9F1-CD01-4B21-BC4C-6B7D59B7B216}">
      <dgm:prSet/>
      <dgm:spPr/>
      <dgm:t>
        <a:bodyPr/>
        <a:lstStyle/>
        <a:p>
          <a:endParaRPr lang="en-US"/>
        </a:p>
      </dgm:t>
    </dgm:pt>
    <dgm:pt modelId="{4B4E745E-5B2E-4724-B945-FAF2075E6237}" type="sibTrans" cxnId="{C8E6B9F1-CD01-4B21-BC4C-6B7D59B7B216}">
      <dgm:prSet/>
      <dgm:spPr/>
      <dgm:t>
        <a:bodyPr/>
        <a:lstStyle/>
        <a:p>
          <a:endParaRPr lang="en-US"/>
        </a:p>
      </dgm:t>
    </dgm:pt>
    <dgm:pt modelId="{ECA79D4D-9708-4991-A616-B8686E586BF7}">
      <dgm:prSet phldrT="[Text]"/>
      <dgm:spPr/>
      <dgm:t>
        <a:bodyPr/>
        <a:lstStyle/>
        <a:p>
          <a:r>
            <a:rPr lang="en-US" dirty="0" smtClean="0"/>
            <a:t>doubt</a:t>
          </a:r>
          <a:endParaRPr lang="en-US" dirty="0"/>
        </a:p>
      </dgm:t>
    </dgm:pt>
    <dgm:pt modelId="{5C0DADA8-761C-47A0-AC4F-336B757D0114}" type="parTrans" cxnId="{76CEB8B1-53C7-4DA9-A1E9-B880998342B2}">
      <dgm:prSet/>
      <dgm:spPr/>
      <dgm:t>
        <a:bodyPr/>
        <a:lstStyle/>
        <a:p>
          <a:endParaRPr lang="en-US"/>
        </a:p>
      </dgm:t>
    </dgm:pt>
    <dgm:pt modelId="{130BF889-1A9C-47C1-908A-85A7A8B92854}" type="sibTrans" cxnId="{76CEB8B1-53C7-4DA9-A1E9-B880998342B2}">
      <dgm:prSet/>
      <dgm:spPr/>
      <dgm:t>
        <a:bodyPr/>
        <a:lstStyle/>
        <a:p>
          <a:endParaRPr lang="en-US"/>
        </a:p>
      </dgm:t>
    </dgm:pt>
    <dgm:pt modelId="{C8AB2848-6898-4A30-872D-C55206C24295}">
      <dgm:prSet phldrT="[Text]"/>
      <dgm:spPr/>
      <dgm:t>
        <a:bodyPr/>
        <a:lstStyle/>
        <a:p>
          <a:r>
            <a:rPr lang="en-US" dirty="0" err="1" smtClean="0"/>
            <a:t>Viparyaya</a:t>
          </a:r>
          <a:r>
            <a:rPr lang="en-US" dirty="0" smtClean="0"/>
            <a:t> </a:t>
          </a:r>
          <a:endParaRPr lang="en-US" dirty="0"/>
        </a:p>
      </dgm:t>
    </dgm:pt>
    <dgm:pt modelId="{811218DE-B240-44D4-851C-E879F153D74A}" type="parTrans" cxnId="{45BD4571-B317-4A85-9EA7-7F72D91527A5}">
      <dgm:prSet/>
      <dgm:spPr/>
      <dgm:t>
        <a:bodyPr/>
        <a:lstStyle/>
        <a:p>
          <a:endParaRPr lang="en-US"/>
        </a:p>
      </dgm:t>
    </dgm:pt>
    <dgm:pt modelId="{0F57360C-CCE7-4AF8-B8CA-F307F33C81AF}" type="sibTrans" cxnId="{45BD4571-B317-4A85-9EA7-7F72D91527A5}">
      <dgm:prSet/>
      <dgm:spPr/>
      <dgm:t>
        <a:bodyPr/>
        <a:lstStyle/>
        <a:p>
          <a:endParaRPr lang="en-US"/>
        </a:p>
      </dgm:t>
    </dgm:pt>
    <dgm:pt modelId="{101EF476-9408-443B-AAC2-C957B8DD241E}">
      <dgm:prSet phldrT="[Text]"/>
      <dgm:spPr/>
      <dgm:t>
        <a:bodyPr/>
        <a:lstStyle/>
        <a:p>
          <a:r>
            <a:rPr lang="en-US" dirty="0" smtClean="0"/>
            <a:t>Mistake </a:t>
          </a:r>
          <a:endParaRPr lang="en-US" dirty="0"/>
        </a:p>
      </dgm:t>
    </dgm:pt>
    <dgm:pt modelId="{7111A313-BA35-489A-B7BD-985905D26F3B}" type="parTrans" cxnId="{7069A420-DC7C-4981-8696-9D5D9C5449D3}">
      <dgm:prSet/>
      <dgm:spPr/>
      <dgm:t>
        <a:bodyPr/>
        <a:lstStyle/>
        <a:p>
          <a:endParaRPr lang="en-US"/>
        </a:p>
      </dgm:t>
    </dgm:pt>
    <dgm:pt modelId="{9D455428-1936-42EF-BE65-541DDC1C6EE2}" type="sibTrans" cxnId="{7069A420-DC7C-4981-8696-9D5D9C5449D3}">
      <dgm:prSet/>
      <dgm:spPr/>
      <dgm:t>
        <a:bodyPr/>
        <a:lstStyle/>
        <a:p>
          <a:endParaRPr lang="en-US"/>
        </a:p>
      </dgm:t>
    </dgm:pt>
    <dgm:pt modelId="{D8CB8DCE-271B-432F-B9F0-77EA13BFD789}">
      <dgm:prSet phldrT="[Text]" phldr="1"/>
      <dgm:spPr/>
      <dgm:t>
        <a:bodyPr/>
        <a:lstStyle/>
        <a:p>
          <a:endParaRPr lang="en-US"/>
        </a:p>
      </dgm:t>
    </dgm:pt>
    <dgm:pt modelId="{76B5EFBE-4875-4E00-A6F2-8171AA2DE43E}" type="parTrans" cxnId="{7B350378-47DB-437E-B93C-E02764E3FB46}">
      <dgm:prSet/>
      <dgm:spPr/>
      <dgm:t>
        <a:bodyPr/>
        <a:lstStyle/>
        <a:p>
          <a:endParaRPr lang="en-US"/>
        </a:p>
      </dgm:t>
    </dgm:pt>
    <dgm:pt modelId="{99167609-43BB-439F-AB31-A7BFA84FFB95}" type="sibTrans" cxnId="{7B350378-47DB-437E-B93C-E02764E3FB46}">
      <dgm:prSet/>
      <dgm:spPr/>
      <dgm:t>
        <a:bodyPr/>
        <a:lstStyle/>
        <a:p>
          <a:endParaRPr lang="en-US"/>
        </a:p>
      </dgm:t>
    </dgm:pt>
    <dgm:pt modelId="{E6333A82-36BB-46D8-BCF5-BC6FBA489124}">
      <dgm:prSet phldrT="[Text]"/>
      <dgm:spPr/>
      <dgm:t>
        <a:bodyPr/>
        <a:lstStyle/>
        <a:p>
          <a:r>
            <a:rPr lang="en-US" dirty="0" err="1" smtClean="0"/>
            <a:t>Anadhyavasaya</a:t>
          </a:r>
          <a:r>
            <a:rPr lang="en-US" dirty="0" smtClean="0"/>
            <a:t> </a:t>
          </a:r>
          <a:endParaRPr lang="en-US" dirty="0"/>
        </a:p>
      </dgm:t>
    </dgm:pt>
    <dgm:pt modelId="{6970E4F3-64BD-4B69-9DF5-7D085BB8F935}" type="parTrans" cxnId="{4754DDB5-D71E-4BBE-BAFF-A30557F241A4}">
      <dgm:prSet/>
      <dgm:spPr/>
      <dgm:t>
        <a:bodyPr/>
        <a:lstStyle/>
        <a:p>
          <a:endParaRPr lang="en-US"/>
        </a:p>
      </dgm:t>
    </dgm:pt>
    <dgm:pt modelId="{B674DFAC-70D9-479C-A51B-65D7A3959221}" type="sibTrans" cxnId="{4754DDB5-D71E-4BBE-BAFF-A30557F241A4}">
      <dgm:prSet/>
      <dgm:spPr/>
      <dgm:t>
        <a:bodyPr/>
        <a:lstStyle/>
        <a:p>
          <a:endParaRPr lang="en-US"/>
        </a:p>
      </dgm:t>
    </dgm:pt>
    <dgm:pt modelId="{971EC047-F823-4885-B37B-DCB6D5EEB9A6}">
      <dgm:prSet phldrT="[Text]" phldr="1"/>
      <dgm:spPr/>
      <dgm:t>
        <a:bodyPr/>
        <a:lstStyle/>
        <a:p>
          <a:endParaRPr lang="en-US"/>
        </a:p>
      </dgm:t>
    </dgm:pt>
    <dgm:pt modelId="{C245B824-9ABD-43D1-BC47-C25DEB421F5A}" type="parTrans" cxnId="{936A852E-EA94-4DA4-909E-AA59BA861276}">
      <dgm:prSet/>
      <dgm:spPr/>
      <dgm:t>
        <a:bodyPr/>
        <a:lstStyle/>
        <a:p>
          <a:endParaRPr lang="en-US"/>
        </a:p>
      </dgm:t>
    </dgm:pt>
    <dgm:pt modelId="{78D029BA-D2AC-4709-BBB5-DBD9B280D26C}" type="sibTrans" cxnId="{936A852E-EA94-4DA4-909E-AA59BA861276}">
      <dgm:prSet/>
      <dgm:spPr/>
      <dgm:t>
        <a:bodyPr/>
        <a:lstStyle/>
        <a:p>
          <a:endParaRPr lang="en-US"/>
        </a:p>
      </dgm:t>
    </dgm:pt>
    <dgm:pt modelId="{0B936342-504A-4B93-9206-303B7B226453}">
      <dgm:prSet phldrT="[Text]"/>
      <dgm:spPr/>
      <dgm:t>
        <a:bodyPr/>
        <a:lstStyle/>
        <a:p>
          <a:r>
            <a:rPr lang="en-US" dirty="0" smtClean="0"/>
            <a:t>Wrong knowledge through indifference.</a:t>
          </a:r>
          <a:endParaRPr lang="en-US" dirty="0"/>
        </a:p>
      </dgm:t>
    </dgm:pt>
    <dgm:pt modelId="{C918967D-A92D-4616-ACD4-2B61D766ACF5}" type="parTrans" cxnId="{F4BBCD65-E90B-4FB9-8550-66400CD9ED33}">
      <dgm:prSet/>
      <dgm:spPr/>
      <dgm:t>
        <a:bodyPr/>
        <a:lstStyle/>
        <a:p>
          <a:endParaRPr lang="en-US"/>
        </a:p>
      </dgm:t>
    </dgm:pt>
    <dgm:pt modelId="{ACC8970F-5F99-46DA-AF22-11440655C3A0}" type="sibTrans" cxnId="{F4BBCD65-E90B-4FB9-8550-66400CD9ED33}">
      <dgm:prSet/>
      <dgm:spPr/>
      <dgm:t>
        <a:bodyPr/>
        <a:lstStyle/>
        <a:p>
          <a:endParaRPr lang="en-US"/>
        </a:p>
      </dgm:t>
    </dgm:pt>
    <dgm:pt modelId="{3DD3AD98-31D5-415A-B0BC-32E8C29F1EC1}" type="pres">
      <dgm:prSet presAssocID="{ACCA835D-1D66-408B-AA9D-DE6B44E1D8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0DD25F-5D0C-4758-ABB8-4B6C33F923E7}" type="pres">
      <dgm:prSet presAssocID="{ACCA835D-1D66-408B-AA9D-DE6B44E1D8C0}" presName="tSp" presStyleCnt="0"/>
      <dgm:spPr/>
    </dgm:pt>
    <dgm:pt modelId="{B14A98CC-0BE9-4201-A84F-8B0454BFEE34}" type="pres">
      <dgm:prSet presAssocID="{ACCA835D-1D66-408B-AA9D-DE6B44E1D8C0}" presName="bSp" presStyleCnt="0"/>
      <dgm:spPr/>
    </dgm:pt>
    <dgm:pt modelId="{4EBF981E-2C16-4806-8B5D-B4D6D48A0640}" type="pres">
      <dgm:prSet presAssocID="{ACCA835D-1D66-408B-AA9D-DE6B44E1D8C0}" presName="process" presStyleCnt="0"/>
      <dgm:spPr/>
    </dgm:pt>
    <dgm:pt modelId="{CFA3D299-D668-439C-98F8-94D86265C9EF}" type="pres">
      <dgm:prSet presAssocID="{326803A2-53C5-4446-B408-58F06AD7EDE0}" presName="composite1" presStyleCnt="0"/>
      <dgm:spPr/>
    </dgm:pt>
    <dgm:pt modelId="{2C0BBEC5-F005-453D-BD94-6ED9467D3A89}" type="pres">
      <dgm:prSet presAssocID="{326803A2-53C5-4446-B408-58F06AD7EDE0}" presName="dummyNode1" presStyleLbl="node1" presStyleIdx="0" presStyleCnt="3"/>
      <dgm:spPr/>
    </dgm:pt>
    <dgm:pt modelId="{FFFC91AF-3ACD-420D-B91B-6FAA0D358DC9}" type="pres">
      <dgm:prSet presAssocID="{326803A2-53C5-4446-B408-58F06AD7EDE0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A404D-9E23-4CC1-8232-BD515C2E8390}" type="pres">
      <dgm:prSet presAssocID="{326803A2-53C5-4446-B408-58F06AD7EDE0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49576-6FAE-43C5-B9F6-49EC4C7FA484}" type="pres">
      <dgm:prSet presAssocID="{326803A2-53C5-4446-B408-58F06AD7EDE0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3CC96B-5A12-412B-9E28-B8BD99535EB3}" type="pres">
      <dgm:prSet presAssocID="{326803A2-53C5-4446-B408-58F06AD7EDE0}" presName="connSite1" presStyleCnt="0"/>
      <dgm:spPr/>
    </dgm:pt>
    <dgm:pt modelId="{BFB7E6C5-9EC3-4ACA-9637-803F9093F9E6}" type="pres">
      <dgm:prSet presAssocID="{7672F2A2-ACE5-44DE-B2F9-0FA2EF0F8F96}" presName="Name9" presStyleLbl="sibTrans2D1" presStyleIdx="0" presStyleCnt="2"/>
      <dgm:spPr/>
      <dgm:t>
        <a:bodyPr/>
        <a:lstStyle/>
        <a:p>
          <a:endParaRPr lang="en-US"/>
        </a:p>
      </dgm:t>
    </dgm:pt>
    <dgm:pt modelId="{CEA3C23D-4530-49C0-94DC-E777D55E6DDD}" type="pres">
      <dgm:prSet presAssocID="{C8AB2848-6898-4A30-872D-C55206C24295}" presName="composite2" presStyleCnt="0"/>
      <dgm:spPr/>
    </dgm:pt>
    <dgm:pt modelId="{AC01B384-E9C3-4881-9A4B-875C6FBBED4D}" type="pres">
      <dgm:prSet presAssocID="{C8AB2848-6898-4A30-872D-C55206C24295}" presName="dummyNode2" presStyleLbl="node1" presStyleIdx="0" presStyleCnt="3"/>
      <dgm:spPr/>
    </dgm:pt>
    <dgm:pt modelId="{3DD6EFDF-0F7C-49DE-AA2C-C84CDB06F95C}" type="pres">
      <dgm:prSet presAssocID="{C8AB2848-6898-4A30-872D-C55206C24295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33B65-1F74-4CFA-84ED-5A54EDCEDD52}" type="pres">
      <dgm:prSet presAssocID="{C8AB2848-6898-4A30-872D-C55206C24295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C369E-8AA1-4E34-85BE-BFA60FB05CAC}" type="pres">
      <dgm:prSet presAssocID="{C8AB2848-6898-4A30-872D-C55206C24295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5FF39E-1811-46DD-B25A-18160B93591E}" type="pres">
      <dgm:prSet presAssocID="{C8AB2848-6898-4A30-872D-C55206C24295}" presName="connSite2" presStyleCnt="0"/>
      <dgm:spPr/>
    </dgm:pt>
    <dgm:pt modelId="{BB0D786D-239A-446B-A0F2-C0EE65128D50}" type="pres">
      <dgm:prSet presAssocID="{0F57360C-CCE7-4AF8-B8CA-F307F33C81AF}" presName="Name18" presStyleLbl="sibTrans2D1" presStyleIdx="1" presStyleCnt="2"/>
      <dgm:spPr/>
      <dgm:t>
        <a:bodyPr/>
        <a:lstStyle/>
        <a:p>
          <a:endParaRPr lang="en-US"/>
        </a:p>
      </dgm:t>
    </dgm:pt>
    <dgm:pt modelId="{81438776-E270-44E4-BD66-097C3A37AC1E}" type="pres">
      <dgm:prSet presAssocID="{E6333A82-36BB-46D8-BCF5-BC6FBA489124}" presName="composite1" presStyleCnt="0"/>
      <dgm:spPr/>
    </dgm:pt>
    <dgm:pt modelId="{477C6719-1320-40B2-BE8E-46DC5AEB6CEC}" type="pres">
      <dgm:prSet presAssocID="{E6333A82-36BB-46D8-BCF5-BC6FBA489124}" presName="dummyNode1" presStyleLbl="node1" presStyleIdx="1" presStyleCnt="3"/>
      <dgm:spPr/>
    </dgm:pt>
    <dgm:pt modelId="{C5FC1350-4D96-4C35-B16F-23D8B5A444B9}" type="pres">
      <dgm:prSet presAssocID="{E6333A82-36BB-46D8-BCF5-BC6FBA489124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C0ED5-343E-4C81-914C-11C299296462}" type="pres">
      <dgm:prSet presAssocID="{E6333A82-36BB-46D8-BCF5-BC6FBA489124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8EC87-819F-47BA-A750-78A085DB7D65}" type="pres">
      <dgm:prSet presAssocID="{E6333A82-36BB-46D8-BCF5-BC6FBA489124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730DF-63D2-4C7A-A1DA-CC067E6FB6FA}" type="pres">
      <dgm:prSet presAssocID="{E6333A82-36BB-46D8-BCF5-BC6FBA489124}" presName="connSite1" presStyleCnt="0"/>
      <dgm:spPr/>
    </dgm:pt>
  </dgm:ptLst>
  <dgm:cxnLst>
    <dgm:cxn modelId="{563A29E6-3D75-45F6-AB30-77CD5897B686}" type="presOf" srcId="{101EF476-9408-443B-AAC2-C957B8DD241E}" destId="{3DD6EFDF-0F7C-49DE-AA2C-C84CDB06F95C}" srcOrd="0" destOrd="0" presId="urn:microsoft.com/office/officeart/2005/8/layout/hProcess4"/>
    <dgm:cxn modelId="{7E2C7377-F632-44AD-9FB9-E39BC4906798}" type="presOf" srcId="{326803A2-53C5-4446-B408-58F06AD7EDE0}" destId="{43849576-6FAE-43C5-B9F6-49EC4C7FA484}" srcOrd="0" destOrd="0" presId="urn:microsoft.com/office/officeart/2005/8/layout/hProcess4"/>
    <dgm:cxn modelId="{7E05CCFF-B235-4053-9450-23DFCAABC81D}" type="presOf" srcId="{6474E29D-64FC-4AB5-812F-9260B9DFBAB2}" destId="{49CA404D-9E23-4CC1-8232-BD515C2E8390}" srcOrd="1" destOrd="0" presId="urn:microsoft.com/office/officeart/2005/8/layout/hProcess4"/>
    <dgm:cxn modelId="{35CCFA34-D784-4346-91D6-6009AE4AFF81}" type="presOf" srcId="{101EF476-9408-443B-AAC2-C957B8DD241E}" destId="{86133B65-1F74-4CFA-84ED-5A54EDCEDD52}" srcOrd="1" destOrd="0" presId="urn:microsoft.com/office/officeart/2005/8/layout/hProcess4"/>
    <dgm:cxn modelId="{A12531F7-CB3A-4C24-955E-3C16512A013E}" type="presOf" srcId="{0F57360C-CCE7-4AF8-B8CA-F307F33C81AF}" destId="{BB0D786D-239A-446B-A0F2-C0EE65128D50}" srcOrd="0" destOrd="0" presId="urn:microsoft.com/office/officeart/2005/8/layout/hProcess4"/>
    <dgm:cxn modelId="{835DB174-FAC2-48F5-A813-F3A54EE298DF}" type="presOf" srcId="{E6333A82-36BB-46D8-BCF5-BC6FBA489124}" destId="{7388EC87-819F-47BA-A750-78A085DB7D65}" srcOrd="0" destOrd="0" presId="urn:microsoft.com/office/officeart/2005/8/layout/hProcess4"/>
    <dgm:cxn modelId="{65A33460-FAE9-4719-B7FD-C5B8346049EA}" type="presOf" srcId="{7672F2A2-ACE5-44DE-B2F9-0FA2EF0F8F96}" destId="{BFB7E6C5-9EC3-4ACA-9637-803F9093F9E6}" srcOrd="0" destOrd="0" presId="urn:microsoft.com/office/officeart/2005/8/layout/hProcess4"/>
    <dgm:cxn modelId="{A6A6A556-91D6-424C-806E-CB05DCCC148D}" type="presOf" srcId="{971EC047-F823-4885-B37B-DCB6D5EEB9A6}" destId="{364C0ED5-343E-4C81-914C-11C299296462}" srcOrd="1" destOrd="0" presId="urn:microsoft.com/office/officeart/2005/8/layout/hProcess4"/>
    <dgm:cxn modelId="{7B350378-47DB-437E-B93C-E02764E3FB46}" srcId="{C8AB2848-6898-4A30-872D-C55206C24295}" destId="{D8CB8DCE-271B-432F-B9F0-77EA13BFD789}" srcOrd="1" destOrd="0" parTransId="{76B5EFBE-4875-4E00-A6F2-8171AA2DE43E}" sibTransId="{99167609-43BB-439F-AB31-A7BFA84FFB95}"/>
    <dgm:cxn modelId="{C860A060-AA79-4D04-955E-F5018650330C}" type="presOf" srcId="{971EC047-F823-4885-B37B-DCB6D5EEB9A6}" destId="{C5FC1350-4D96-4C35-B16F-23D8B5A444B9}" srcOrd="0" destOrd="0" presId="urn:microsoft.com/office/officeart/2005/8/layout/hProcess4"/>
    <dgm:cxn modelId="{E9D0647A-A3A7-4C3D-B574-D55DC76ABDAC}" type="presOf" srcId="{ACCA835D-1D66-408B-AA9D-DE6B44E1D8C0}" destId="{3DD3AD98-31D5-415A-B0BC-32E8C29F1EC1}" srcOrd="0" destOrd="0" presId="urn:microsoft.com/office/officeart/2005/8/layout/hProcess4"/>
    <dgm:cxn modelId="{7069A420-DC7C-4981-8696-9D5D9C5449D3}" srcId="{C8AB2848-6898-4A30-872D-C55206C24295}" destId="{101EF476-9408-443B-AAC2-C957B8DD241E}" srcOrd="0" destOrd="0" parTransId="{7111A313-BA35-489A-B7BD-985905D26F3B}" sibTransId="{9D455428-1936-42EF-BE65-541DDC1C6EE2}"/>
    <dgm:cxn modelId="{34C8637D-BE02-4552-B873-2240C4B65957}" type="presOf" srcId="{ECA79D4D-9708-4991-A616-B8686E586BF7}" destId="{49CA404D-9E23-4CC1-8232-BD515C2E8390}" srcOrd="1" destOrd="1" presId="urn:microsoft.com/office/officeart/2005/8/layout/hProcess4"/>
    <dgm:cxn modelId="{C63E2CE3-4D46-461C-82D9-06E99140CFAD}" type="presOf" srcId="{D8CB8DCE-271B-432F-B9F0-77EA13BFD789}" destId="{86133B65-1F74-4CFA-84ED-5A54EDCEDD52}" srcOrd="1" destOrd="1" presId="urn:microsoft.com/office/officeart/2005/8/layout/hProcess4"/>
    <dgm:cxn modelId="{45BD4571-B317-4A85-9EA7-7F72D91527A5}" srcId="{ACCA835D-1D66-408B-AA9D-DE6B44E1D8C0}" destId="{C8AB2848-6898-4A30-872D-C55206C24295}" srcOrd="1" destOrd="0" parTransId="{811218DE-B240-44D4-851C-E879F153D74A}" sibTransId="{0F57360C-CCE7-4AF8-B8CA-F307F33C81AF}"/>
    <dgm:cxn modelId="{4754DDB5-D71E-4BBE-BAFF-A30557F241A4}" srcId="{ACCA835D-1D66-408B-AA9D-DE6B44E1D8C0}" destId="{E6333A82-36BB-46D8-BCF5-BC6FBA489124}" srcOrd="2" destOrd="0" parTransId="{6970E4F3-64BD-4B69-9DF5-7D085BB8F935}" sibTransId="{B674DFAC-70D9-479C-A51B-65D7A3959221}"/>
    <dgm:cxn modelId="{59369212-AC22-4D93-B466-10BD6E065BAB}" type="presOf" srcId="{D8CB8DCE-271B-432F-B9F0-77EA13BFD789}" destId="{3DD6EFDF-0F7C-49DE-AA2C-C84CDB06F95C}" srcOrd="0" destOrd="1" presId="urn:microsoft.com/office/officeart/2005/8/layout/hProcess4"/>
    <dgm:cxn modelId="{6BD2AA33-0ABB-4112-B10D-0EF289D3D95A}" srcId="{ACCA835D-1D66-408B-AA9D-DE6B44E1D8C0}" destId="{326803A2-53C5-4446-B408-58F06AD7EDE0}" srcOrd="0" destOrd="0" parTransId="{325E6F03-806B-4DFB-90D1-D8F9E849609D}" sibTransId="{7672F2A2-ACE5-44DE-B2F9-0FA2EF0F8F96}"/>
    <dgm:cxn modelId="{4A3D3972-FD3B-4C17-AC21-B1798EFC1881}" type="presOf" srcId="{0B936342-504A-4B93-9206-303B7B226453}" destId="{C5FC1350-4D96-4C35-B16F-23D8B5A444B9}" srcOrd="0" destOrd="1" presId="urn:microsoft.com/office/officeart/2005/8/layout/hProcess4"/>
    <dgm:cxn modelId="{1EDFD745-CB7E-44D5-BD11-F25126130195}" type="presOf" srcId="{ECA79D4D-9708-4991-A616-B8686E586BF7}" destId="{FFFC91AF-3ACD-420D-B91B-6FAA0D358DC9}" srcOrd="0" destOrd="1" presId="urn:microsoft.com/office/officeart/2005/8/layout/hProcess4"/>
    <dgm:cxn modelId="{936A852E-EA94-4DA4-909E-AA59BA861276}" srcId="{E6333A82-36BB-46D8-BCF5-BC6FBA489124}" destId="{971EC047-F823-4885-B37B-DCB6D5EEB9A6}" srcOrd="0" destOrd="0" parTransId="{C245B824-9ABD-43D1-BC47-C25DEB421F5A}" sibTransId="{78D029BA-D2AC-4709-BBB5-DBD9B280D26C}"/>
    <dgm:cxn modelId="{F4BBCD65-E90B-4FB9-8550-66400CD9ED33}" srcId="{E6333A82-36BB-46D8-BCF5-BC6FBA489124}" destId="{0B936342-504A-4B93-9206-303B7B226453}" srcOrd="1" destOrd="0" parTransId="{C918967D-A92D-4616-ACD4-2B61D766ACF5}" sibTransId="{ACC8970F-5F99-46DA-AF22-11440655C3A0}"/>
    <dgm:cxn modelId="{C8E6B9F1-CD01-4B21-BC4C-6B7D59B7B216}" srcId="{326803A2-53C5-4446-B408-58F06AD7EDE0}" destId="{6474E29D-64FC-4AB5-812F-9260B9DFBAB2}" srcOrd="0" destOrd="0" parTransId="{F13D681E-CB4F-4BF7-8497-70098BA7ECCE}" sibTransId="{4B4E745E-5B2E-4724-B945-FAF2075E6237}"/>
    <dgm:cxn modelId="{42428069-A6AD-4EEC-8A3A-3E3DB931BA76}" type="presOf" srcId="{0B936342-504A-4B93-9206-303B7B226453}" destId="{364C0ED5-343E-4C81-914C-11C299296462}" srcOrd="1" destOrd="1" presId="urn:microsoft.com/office/officeart/2005/8/layout/hProcess4"/>
    <dgm:cxn modelId="{B3DF3531-1890-4F71-901C-3B8BE22DFF3C}" type="presOf" srcId="{C8AB2848-6898-4A30-872D-C55206C24295}" destId="{F0EC369E-8AA1-4E34-85BE-BFA60FB05CAC}" srcOrd="0" destOrd="0" presId="urn:microsoft.com/office/officeart/2005/8/layout/hProcess4"/>
    <dgm:cxn modelId="{EDD1E701-C9BF-4552-9C82-B4C14D7380D0}" type="presOf" srcId="{6474E29D-64FC-4AB5-812F-9260B9DFBAB2}" destId="{FFFC91AF-3ACD-420D-B91B-6FAA0D358DC9}" srcOrd="0" destOrd="0" presId="urn:microsoft.com/office/officeart/2005/8/layout/hProcess4"/>
    <dgm:cxn modelId="{76CEB8B1-53C7-4DA9-A1E9-B880998342B2}" srcId="{326803A2-53C5-4446-B408-58F06AD7EDE0}" destId="{ECA79D4D-9708-4991-A616-B8686E586BF7}" srcOrd="1" destOrd="0" parTransId="{5C0DADA8-761C-47A0-AC4F-336B757D0114}" sibTransId="{130BF889-1A9C-47C1-908A-85A7A8B92854}"/>
    <dgm:cxn modelId="{3986F225-E23F-4F2F-9305-EE08DD9B44E8}" type="presParOf" srcId="{3DD3AD98-31D5-415A-B0BC-32E8C29F1EC1}" destId="{200DD25F-5D0C-4758-ABB8-4B6C33F923E7}" srcOrd="0" destOrd="0" presId="urn:microsoft.com/office/officeart/2005/8/layout/hProcess4"/>
    <dgm:cxn modelId="{5B585046-3210-4300-95C5-745BD589460B}" type="presParOf" srcId="{3DD3AD98-31D5-415A-B0BC-32E8C29F1EC1}" destId="{B14A98CC-0BE9-4201-A84F-8B0454BFEE34}" srcOrd="1" destOrd="0" presId="urn:microsoft.com/office/officeart/2005/8/layout/hProcess4"/>
    <dgm:cxn modelId="{30C763AA-ABFE-473D-BC6A-56B2207EF240}" type="presParOf" srcId="{3DD3AD98-31D5-415A-B0BC-32E8C29F1EC1}" destId="{4EBF981E-2C16-4806-8B5D-B4D6D48A0640}" srcOrd="2" destOrd="0" presId="urn:microsoft.com/office/officeart/2005/8/layout/hProcess4"/>
    <dgm:cxn modelId="{300C4162-CF2C-4081-830D-AEE903A37F98}" type="presParOf" srcId="{4EBF981E-2C16-4806-8B5D-B4D6D48A0640}" destId="{CFA3D299-D668-439C-98F8-94D86265C9EF}" srcOrd="0" destOrd="0" presId="urn:microsoft.com/office/officeart/2005/8/layout/hProcess4"/>
    <dgm:cxn modelId="{B42059D7-78EC-42D5-803D-382068FB614F}" type="presParOf" srcId="{CFA3D299-D668-439C-98F8-94D86265C9EF}" destId="{2C0BBEC5-F005-453D-BD94-6ED9467D3A89}" srcOrd="0" destOrd="0" presId="urn:microsoft.com/office/officeart/2005/8/layout/hProcess4"/>
    <dgm:cxn modelId="{BFA311EE-D6A1-463D-9708-9922D3709554}" type="presParOf" srcId="{CFA3D299-D668-439C-98F8-94D86265C9EF}" destId="{FFFC91AF-3ACD-420D-B91B-6FAA0D358DC9}" srcOrd="1" destOrd="0" presId="urn:microsoft.com/office/officeart/2005/8/layout/hProcess4"/>
    <dgm:cxn modelId="{7EDFA073-DFA3-4B2F-A92E-458B9F3A5B3D}" type="presParOf" srcId="{CFA3D299-D668-439C-98F8-94D86265C9EF}" destId="{49CA404D-9E23-4CC1-8232-BD515C2E8390}" srcOrd="2" destOrd="0" presId="urn:microsoft.com/office/officeart/2005/8/layout/hProcess4"/>
    <dgm:cxn modelId="{BDE50919-4968-4AD7-BE96-BC4EA2141CA4}" type="presParOf" srcId="{CFA3D299-D668-439C-98F8-94D86265C9EF}" destId="{43849576-6FAE-43C5-B9F6-49EC4C7FA484}" srcOrd="3" destOrd="0" presId="urn:microsoft.com/office/officeart/2005/8/layout/hProcess4"/>
    <dgm:cxn modelId="{2221751D-82F2-4832-866C-12AF70938569}" type="presParOf" srcId="{CFA3D299-D668-439C-98F8-94D86265C9EF}" destId="{DA3CC96B-5A12-412B-9E28-B8BD99535EB3}" srcOrd="4" destOrd="0" presId="urn:microsoft.com/office/officeart/2005/8/layout/hProcess4"/>
    <dgm:cxn modelId="{CB7612DB-0155-4ED2-8AB3-F338BBE17F63}" type="presParOf" srcId="{4EBF981E-2C16-4806-8B5D-B4D6D48A0640}" destId="{BFB7E6C5-9EC3-4ACA-9637-803F9093F9E6}" srcOrd="1" destOrd="0" presId="urn:microsoft.com/office/officeart/2005/8/layout/hProcess4"/>
    <dgm:cxn modelId="{ACA1E516-B679-432F-B35D-197091F47AAF}" type="presParOf" srcId="{4EBF981E-2C16-4806-8B5D-B4D6D48A0640}" destId="{CEA3C23D-4530-49C0-94DC-E777D55E6DDD}" srcOrd="2" destOrd="0" presId="urn:microsoft.com/office/officeart/2005/8/layout/hProcess4"/>
    <dgm:cxn modelId="{2DE56908-821D-4C23-AA85-BD43A81EBDF9}" type="presParOf" srcId="{CEA3C23D-4530-49C0-94DC-E777D55E6DDD}" destId="{AC01B384-E9C3-4881-9A4B-875C6FBBED4D}" srcOrd="0" destOrd="0" presId="urn:microsoft.com/office/officeart/2005/8/layout/hProcess4"/>
    <dgm:cxn modelId="{D4B8D591-FAAC-4729-818A-B08D1CC7CF7A}" type="presParOf" srcId="{CEA3C23D-4530-49C0-94DC-E777D55E6DDD}" destId="{3DD6EFDF-0F7C-49DE-AA2C-C84CDB06F95C}" srcOrd="1" destOrd="0" presId="urn:microsoft.com/office/officeart/2005/8/layout/hProcess4"/>
    <dgm:cxn modelId="{CCD8761C-24D4-4B2D-8557-5F2EAADF8161}" type="presParOf" srcId="{CEA3C23D-4530-49C0-94DC-E777D55E6DDD}" destId="{86133B65-1F74-4CFA-84ED-5A54EDCEDD52}" srcOrd="2" destOrd="0" presId="urn:microsoft.com/office/officeart/2005/8/layout/hProcess4"/>
    <dgm:cxn modelId="{53BBA1E7-E0F1-4799-A9C2-CB0B866A330A}" type="presParOf" srcId="{CEA3C23D-4530-49C0-94DC-E777D55E6DDD}" destId="{F0EC369E-8AA1-4E34-85BE-BFA60FB05CAC}" srcOrd="3" destOrd="0" presId="urn:microsoft.com/office/officeart/2005/8/layout/hProcess4"/>
    <dgm:cxn modelId="{EEFA2E77-3CC0-480E-BF5A-0231E9025208}" type="presParOf" srcId="{CEA3C23D-4530-49C0-94DC-E777D55E6DDD}" destId="{485FF39E-1811-46DD-B25A-18160B93591E}" srcOrd="4" destOrd="0" presId="urn:microsoft.com/office/officeart/2005/8/layout/hProcess4"/>
    <dgm:cxn modelId="{58C47226-A6F2-48A7-9DE9-37318E78BD62}" type="presParOf" srcId="{4EBF981E-2C16-4806-8B5D-B4D6D48A0640}" destId="{BB0D786D-239A-446B-A0F2-C0EE65128D50}" srcOrd="3" destOrd="0" presId="urn:microsoft.com/office/officeart/2005/8/layout/hProcess4"/>
    <dgm:cxn modelId="{6E3F5D28-BDE7-4F05-9E33-F25C393F4D04}" type="presParOf" srcId="{4EBF981E-2C16-4806-8B5D-B4D6D48A0640}" destId="{81438776-E270-44E4-BD66-097C3A37AC1E}" srcOrd="4" destOrd="0" presId="urn:microsoft.com/office/officeart/2005/8/layout/hProcess4"/>
    <dgm:cxn modelId="{F644BDA8-8DE7-4FA8-8C3E-0BBAC97D8BD3}" type="presParOf" srcId="{81438776-E270-44E4-BD66-097C3A37AC1E}" destId="{477C6719-1320-40B2-BE8E-46DC5AEB6CEC}" srcOrd="0" destOrd="0" presId="urn:microsoft.com/office/officeart/2005/8/layout/hProcess4"/>
    <dgm:cxn modelId="{B4EB64B7-AC71-4ABE-8CAE-D4285205FCD3}" type="presParOf" srcId="{81438776-E270-44E4-BD66-097C3A37AC1E}" destId="{C5FC1350-4D96-4C35-B16F-23D8B5A444B9}" srcOrd="1" destOrd="0" presId="urn:microsoft.com/office/officeart/2005/8/layout/hProcess4"/>
    <dgm:cxn modelId="{40DA661D-D7D0-4978-BBDF-AE17EFEC0F4C}" type="presParOf" srcId="{81438776-E270-44E4-BD66-097C3A37AC1E}" destId="{364C0ED5-343E-4C81-914C-11C299296462}" srcOrd="2" destOrd="0" presId="urn:microsoft.com/office/officeart/2005/8/layout/hProcess4"/>
    <dgm:cxn modelId="{B5BF4063-37A5-41F4-8194-E6EF9D877341}" type="presParOf" srcId="{81438776-E270-44E4-BD66-097C3A37AC1E}" destId="{7388EC87-819F-47BA-A750-78A085DB7D65}" srcOrd="3" destOrd="0" presId="urn:microsoft.com/office/officeart/2005/8/layout/hProcess4"/>
    <dgm:cxn modelId="{43FF451C-6711-40A4-9CF6-C62D72476282}" type="presParOf" srcId="{81438776-E270-44E4-BD66-097C3A37AC1E}" destId="{90A730DF-63D2-4C7A-A1DA-CC067E6FB6FA}" srcOrd="4" destOrd="0" presId="urn:microsoft.com/office/officeart/2005/8/layout/h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7D5645-DB31-43B0-81D4-2EB2026C7CB2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13105A-4D4D-475E-B82D-E0D11AC3DD16}">
      <dgm:prSet phldrT="[Text]"/>
      <dgm:spPr/>
      <dgm:t>
        <a:bodyPr/>
        <a:lstStyle/>
        <a:p>
          <a:r>
            <a:rPr lang="en-US" dirty="0" err="1" smtClean="0"/>
            <a:t>Shetamwra</a:t>
          </a:r>
          <a:r>
            <a:rPr lang="en-US" dirty="0" smtClean="0"/>
            <a:t> </a:t>
          </a:r>
          <a:endParaRPr lang="en-US" dirty="0"/>
        </a:p>
      </dgm:t>
    </dgm:pt>
    <dgm:pt modelId="{3670AF46-C5D8-46FF-A6B5-230C470BCDD0}" type="parTrans" cxnId="{4981715B-F20A-4513-961C-72A13D3AB8A1}">
      <dgm:prSet/>
      <dgm:spPr/>
      <dgm:t>
        <a:bodyPr/>
        <a:lstStyle/>
        <a:p>
          <a:endParaRPr lang="en-US"/>
        </a:p>
      </dgm:t>
    </dgm:pt>
    <dgm:pt modelId="{36208A0D-3FBE-4F81-B3E0-D2481C58C32F}" type="sibTrans" cxnId="{4981715B-F20A-4513-961C-72A13D3AB8A1}">
      <dgm:prSet/>
      <dgm:spPr/>
      <dgm:t>
        <a:bodyPr/>
        <a:lstStyle/>
        <a:p>
          <a:endParaRPr lang="en-US"/>
        </a:p>
      </dgm:t>
    </dgm:pt>
    <dgm:pt modelId="{7B0BD933-A5B5-47DE-B3F0-8C6BF9824FE6}">
      <dgm:prSet phldrT="[Text]"/>
      <dgm:spPr/>
      <dgm:t>
        <a:bodyPr/>
        <a:lstStyle/>
        <a:p>
          <a:r>
            <a:rPr lang="en-US" dirty="0" err="1" smtClean="0"/>
            <a:t>Digamwar</a:t>
          </a:r>
          <a:r>
            <a:rPr lang="en-US" dirty="0" smtClean="0"/>
            <a:t> </a:t>
          </a:r>
          <a:endParaRPr lang="en-US" dirty="0"/>
        </a:p>
      </dgm:t>
    </dgm:pt>
    <dgm:pt modelId="{03F9FD11-492C-452B-85D4-D4D932F30B41}" type="parTrans" cxnId="{265BA568-CCF6-4CC6-A75B-5B63CE9CB43A}">
      <dgm:prSet/>
      <dgm:spPr/>
      <dgm:t>
        <a:bodyPr/>
        <a:lstStyle/>
        <a:p>
          <a:endParaRPr lang="en-US"/>
        </a:p>
      </dgm:t>
    </dgm:pt>
    <dgm:pt modelId="{D5A33864-893D-4AD8-93B3-93B6BF0C8E16}" type="sibTrans" cxnId="{265BA568-CCF6-4CC6-A75B-5B63CE9CB43A}">
      <dgm:prSet/>
      <dgm:spPr/>
      <dgm:t>
        <a:bodyPr/>
        <a:lstStyle/>
        <a:p>
          <a:endParaRPr lang="en-US"/>
        </a:p>
      </dgm:t>
    </dgm:pt>
    <dgm:pt modelId="{A3C315E8-CB7A-4DD9-8DA1-F556EA26C08D}" type="pres">
      <dgm:prSet presAssocID="{C37D5645-DB31-43B0-81D4-2EB2026C7CB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A445A9-2E8D-4431-9D16-68536D3DD33E}" type="pres">
      <dgm:prSet presAssocID="{C37D5645-DB31-43B0-81D4-2EB2026C7CB2}" presName="ribbon" presStyleLbl="node1" presStyleIdx="0" presStyleCnt="1"/>
      <dgm:spPr/>
    </dgm:pt>
    <dgm:pt modelId="{F09A3505-1644-4A7B-8221-35BC190C3D8E}" type="pres">
      <dgm:prSet presAssocID="{C37D5645-DB31-43B0-81D4-2EB2026C7CB2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F713C-8597-4815-89F0-EB9C50490DCB}" type="pres">
      <dgm:prSet presAssocID="{C37D5645-DB31-43B0-81D4-2EB2026C7CB2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163645-7ABC-45E5-AECD-A281BA3F9C24}" type="presOf" srcId="{C37D5645-DB31-43B0-81D4-2EB2026C7CB2}" destId="{A3C315E8-CB7A-4DD9-8DA1-F556EA26C08D}" srcOrd="0" destOrd="0" presId="urn:microsoft.com/office/officeart/2005/8/layout/arrow6"/>
    <dgm:cxn modelId="{265BA568-CCF6-4CC6-A75B-5B63CE9CB43A}" srcId="{C37D5645-DB31-43B0-81D4-2EB2026C7CB2}" destId="{7B0BD933-A5B5-47DE-B3F0-8C6BF9824FE6}" srcOrd="1" destOrd="0" parTransId="{03F9FD11-492C-452B-85D4-D4D932F30B41}" sibTransId="{D5A33864-893D-4AD8-93B3-93B6BF0C8E16}"/>
    <dgm:cxn modelId="{F911DA36-D91E-49DD-A7D7-7309B5AF8F0D}" type="presOf" srcId="{7813105A-4D4D-475E-B82D-E0D11AC3DD16}" destId="{F09A3505-1644-4A7B-8221-35BC190C3D8E}" srcOrd="0" destOrd="0" presId="urn:microsoft.com/office/officeart/2005/8/layout/arrow6"/>
    <dgm:cxn modelId="{4981715B-F20A-4513-961C-72A13D3AB8A1}" srcId="{C37D5645-DB31-43B0-81D4-2EB2026C7CB2}" destId="{7813105A-4D4D-475E-B82D-E0D11AC3DD16}" srcOrd="0" destOrd="0" parTransId="{3670AF46-C5D8-46FF-A6B5-230C470BCDD0}" sibTransId="{36208A0D-3FBE-4F81-B3E0-D2481C58C32F}"/>
    <dgm:cxn modelId="{D07A0795-C364-4FF9-BE5B-2304FC039770}" type="presOf" srcId="{7B0BD933-A5B5-47DE-B3F0-8C6BF9824FE6}" destId="{EF8F713C-8597-4815-89F0-EB9C50490DCB}" srcOrd="0" destOrd="0" presId="urn:microsoft.com/office/officeart/2005/8/layout/arrow6"/>
    <dgm:cxn modelId="{3D0B5523-16A2-4CF8-ABAA-95DEEEDBF568}" type="presParOf" srcId="{A3C315E8-CB7A-4DD9-8DA1-F556EA26C08D}" destId="{FDA445A9-2E8D-4431-9D16-68536D3DD33E}" srcOrd="0" destOrd="0" presId="urn:microsoft.com/office/officeart/2005/8/layout/arrow6"/>
    <dgm:cxn modelId="{94C935B6-FC3C-435B-93A9-D6DCA28FD78D}" type="presParOf" srcId="{A3C315E8-CB7A-4DD9-8DA1-F556EA26C08D}" destId="{F09A3505-1644-4A7B-8221-35BC190C3D8E}" srcOrd="1" destOrd="0" presId="urn:microsoft.com/office/officeart/2005/8/layout/arrow6"/>
    <dgm:cxn modelId="{4C04D6B5-0A7A-4A48-A331-CEC2F6E5A77F}" type="presParOf" srcId="{A3C315E8-CB7A-4DD9-8DA1-F556EA26C08D}" destId="{EF8F713C-8597-4815-89F0-EB9C50490DCB}" srcOrd="2" destOrd="0" presId="urn:microsoft.com/office/officeart/2005/8/layout/arrow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F603DD-D80A-40B8-83A7-6DE766C36C0F}" type="doc">
      <dgm:prSet loTypeId="urn:microsoft.com/office/officeart/2005/8/layout/hierarchy2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FEB83EB-8A0D-4FA9-9B53-67E91D3C51C4}">
      <dgm:prSet phldrT="[Text]"/>
      <dgm:spPr/>
      <dgm:t>
        <a:bodyPr/>
        <a:lstStyle/>
        <a:p>
          <a:r>
            <a:rPr lang="en-US" dirty="0" smtClean="0"/>
            <a:t>Knowledge</a:t>
          </a:r>
          <a:endParaRPr lang="en-US" dirty="0"/>
        </a:p>
      </dgm:t>
    </dgm:pt>
    <dgm:pt modelId="{E8D14E55-41E4-45D2-A546-2F6533338298}" type="parTrans" cxnId="{ACC076D9-72C9-4FF7-9DF4-D447CD576C34}">
      <dgm:prSet/>
      <dgm:spPr/>
      <dgm:t>
        <a:bodyPr/>
        <a:lstStyle/>
        <a:p>
          <a:endParaRPr lang="en-US"/>
        </a:p>
      </dgm:t>
    </dgm:pt>
    <dgm:pt modelId="{8CD83EEB-9039-4267-ACB2-EE927AC9E6F9}" type="sibTrans" cxnId="{ACC076D9-72C9-4FF7-9DF4-D447CD576C34}">
      <dgm:prSet/>
      <dgm:spPr/>
      <dgm:t>
        <a:bodyPr/>
        <a:lstStyle/>
        <a:p>
          <a:endParaRPr lang="en-US"/>
        </a:p>
      </dgm:t>
    </dgm:pt>
    <dgm:pt modelId="{0DF2ED7F-EEB0-45B4-A5C4-347B20C4C6EE}">
      <dgm:prSet phldrT="[Text]"/>
      <dgm:spPr/>
      <dgm:t>
        <a:bodyPr/>
        <a:lstStyle/>
        <a:p>
          <a:r>
            <a:rPr lang="en-US" dirty="0" smtClean="0"/>
            <a:t>Immediate </a:t>
          </a:r>
          <a:endParaRPr lang="en-US" dirty="0"/>
        </a:p>
      </dgm:t>
    </dgm:pt>
    <dgm:pt modelId="{078E5307-1EF7-46B3-BB85-B4788EFE88D7}" type="parTrans" cxnId="{09BA19E5-22A7-4DE6-921C-3B3B2D1F9DCD}">
      <dgm:prSet/>
      <dgm:spPr/>
      <dgm:t>
        <a:bodyPr/>
        <a:lstStyle/>
        <a:p>
          <a:endParaRPr lang="en-US"/>
        </a:p>
      </dgm:t>
    </dgm:pt>
    <dgm:pt modelId="{8412C806-6B2F-45B5-8B7B-2DED92CDE8C1}" type="sibTrans" cxnId="{09BA19E5-22A7-4DE6-921C-3B3B2D1F9DCD}">
      <dgm:prSet/>
      <dgm:spPr/>
      <dgm:t>
        <a:bodyPr/>
        <a:lstStyle/>
        <a:p>
          <a:endParaRPr lang="en-US"/>
        </a:p>
      </dgm:t>
    </dgm:pt>
    <dgm:pt modelId="{BC0C4864-7ADE-4AD0-B27E-94FFEC8CBF21}">
      <dgm:prSet phldrT="[Text]"/>
      <dgm:spPr/>
      <dgm:t>
        <a:bodyPr/>
        <a:lstStyle/>
        <a:p>
          <a:r>
            <a:rPr lang="en-US" dirty="0" err="1" smtClean="0"/>
            <a:t>Avadhi</a:t>
          </a:r>
          <a:r>
            <a:rPr lang="en-US" dirty="0" smtClean="0"/>
            <a:t> </a:t>
          </a:r>
          <a:endParaRPr lang="en-US" dirty="0"/>
        </a:p>
      </dgm:t>
    </dgm:pt>
    <dgm:pt modelId="{A0657300-E490-4E05-84D1-BBA001B23364}" type="parTrans" cxnId="{F4536394-9F26-496D-B10B-3EAA091D4E96}">
      <dgm:prSet/>
      <dgm:spPr/>
      <dgm:t>
        <a:bodyPr/>
        <a:lstStyle/>
        <a:p>
          <a:endParaRPr lang="en-US"/>
        </a:p>
      </dgm:t>
    </dgm:pt>
    <dgm:pt modelId="{90F32FBB-3821-4D00-B385-B06E0FC050FF}" type="sibTrans" cxnId="{F4536394-9F26-496D-B10B-3EAA091D4E96}">
      <dgm:prSet/>
      <dgm:spPr/>
      <dgm:t>
        <a:bodyPr/>
        <a:lstStyle/>
        <a:p>
          <a:endParaRPr lang="en-US"/>
        </a:p>
      </dgm:t>
    </dgm:pt>
    <dgm:pt modelId="{6699D66B-B2F4-4F10-BB09-B7CCDC24D658}">
      <dgm:prSet phldrT="[Text]"/>
      <dgm:spPr/>
      <dgm:t>
        <a:bodyPr/>
        <a:lstStyle/>
        <a:p>
          <a:r>
            <a:rPr lang="en-US" dirty="0" smtClean="0"/>
            <a:t>Mediate </a:t>
          </a:r>
          <a:endParaRPr lang="en-US" dirty="0"/>
        </a:p>
      </dgm:t>
    </dgm:pt>
    <dgm:pt modelId="{681765FD-603B-4015-A31D-0A2E9B54642B}" type="parTrans" cxnId="{C32D75E8-757F-4762-935E-68944DE0092B}">
      <dgm:prSet/>
      <dgm:spPr/>
      <dgm:t>
        <a:bodyPr/>
        <a:lstStyle/>
        <a:p>
          <a:endParaRPr lang="en-US"/>
        </a:p>
      </dgm:t>
    </dgm:pt>
    <dgm:pt modelId="{2D4561FA-FA2A-4B67-BECF-4E876B8F5CC9}" type="sibTrans" cxnId="{C32D75E8-757F-4762-935E-68944DE0092B}">
      <dgm:prSet/>
      <dgm:spPr/>
      <dgm:t>
        <a:bodyPr/>
        <a:lstStyle/>
        <a:p>
          <a:endParaRPr lang="en-US"/>
        </a:p>
      </dgm:t>
    </dgm:pt>
    <dgm:pt modelId="{7328FE7D-E148-4498-8A6D-ED6644B5E27B}">
      <dgm:prSet phldrT="[Text]"/>
      <dgm:spPr/>
      <dgm:t>
        <a:bodyPr/>
        <a:lstStyle/>
        <a:p>
          <a:r>
            <a:rPr lang="en-US" dirty="0" err="1" smtClean="0"/>
            <a:t>Mati</a:t>
          </a:r>
          <a:r>
            <a:rPr lang="en-US" dirty="0" smtClean="0"/>
            <a:t> </a:t>
          </a:r>
          <a:endParaRPr lang="en-US" dirty="0"/>
        </a:p>
      </dgm:t>
    </dgm:pt>
    <dgm:pt modelId="{ABA50D6F-A691-4822-9732-7CE5226E7E99}" type="sibTrans" cxnId="{684D9D2B-0F56-4A2B-A4CD-61DABE5D0C20}">
      <dgm:prSet/>
      <dgm:spPr/>
      <dgm:t>
        <a:bodyPr/>
        <a:lstStyle/>
        <a:p>
          <a:endParaRPr lang="en-US"/>
        </a:p>
      </dgm:t>
    </dgm:pt>
    <dgm:pt modelId="{A48339A9-A295-4CD1-BFDD-D2775F1238E9}" type="parTrans" cxnId="{684D9D2B-0F56-4A2B-A4CD-61DABE5D0C20}">
      <dgm:prSet/>
      <dgm:spPr/>
      <dgm:t>
        <a:bodyPr/>
        <a:lstStyle/>
        <a:p>
          <a:endParaRPr lang="en-US"/>
        </a:p>
      </dgm:t>
    </dgm:pt>
    <dgm:pt modelId="{BA439A23-2058-49A8-B74F-4F698D1DF43D}">
      <dgm:prSet/>
      <dgm:spPr/>
      <dgm:t>
        <a:bodyPr/>
        <a:lstStyle/>
        <a:p>
          <a:r>
            <a:rPr lang="en-US" dirty="0" err="1" smtClean="0"/>
            <a:t>Kevala</a:t>
          </a:r>
          <a:r>
            <a:rPr lang="en-US" dirty="0" smtClean="0"/>
            <a:t>  </a:t>
          </a:r>
          <a:endParaRPr lang="en-US" dirty="0"/>
        </a:p>
      </dgm:t>
    </dgm:pt>
    <dgm:pt modelId="{004B1FA6-7330-49DF-8638-AC838F9819FF}" type="parTrans" cxnId="{93EDFB63-5ED5-4AA8-887F-AF068C69B8AF}">
      <dgm:prSet/>
      <dgm:spPr/>
      <dgm:t>
        <a:bodyPr/>
        <a:lstStyle/>
        <a:p>
          <a:endParaRPr lang="en-US"/>
        </a:p>
      </dgm:t>
    </dgm:pt>
    <dgm:pt modelId="{63C28127-2C67-42F7-875A-79174BD51AEC}" type="sibTrans" cxnId="{93EDFB63-5ED5-4AA8-887F-AF068C69B8AF}">
      <dgm:prSet/>
      <dgm:spPr/>
      <dgm:t>
        <a:bodyPr/>
        <a:lstStyle/>
        <a:p>
          <a:endParaRPr lang="en-US"/>
        </a:p>
      </dgm:t>
    </dgm:pt>
    <dgm:pt modelId="{60C4F82C-6725-4685-A4F1-41EF0B869BE3}">
      <dgm:prSet/>
      <dgm:spPr/>
      <dgm:t>
        <a:bodyPr/>
        <a:lstStyle/>
        <a:p>
          <a:r>
            <a:rPr lang="en-US" dirty="0" err="1" smtClean="0"/>
            <a:t>Manahparyaya</a:t>
          </a:r>
          <a:r>
            <a:rPr lang="en-US" dirty="0" smtClean="0"/>
            <a:t> </a:t>
          </a:r>
          <a:endParaRPr lang="en-US" dirty="0"/>
        </a:p>
      </dgm:t>
    </dgm:pt>
    <dgm:pt modelId="{28BF5C5D-FF61-447B-842D-12AFB51B0EF9}" type="parTrans" cxnId="{583B11DC-B9B0-44E2-AE64-E6FC3B7541DB}">
      <dgm:prSet/>
      <dgm:spPr/>
      <dgm:t>
        <a:bodyPr/>
        <a:lstStyle/>
        <a:p>
          <a:endParaRPr lang="en-US"/>
        </a:p>
      </dgm:t>
    </dgm:pt>
    <dgm:pt modelId="{85537D07-8D57-4FC7-8339-48DF3B599E71}" type="sibTrans" cxnId="{583B11DC-B9B0-44E2-AE64-E6FC3B7541DB}">
      <dgm:prSet/>
      <dgm:spPr/>
      <dgm:t>
        <a:bodyPr/>
        <a:lstStyle/>
        <a:p>
          <a:endParaRPr lang="en-US"/>
        </a:p>
      </dgm:t>
    </dgm:pt>
    <dgm:pt modelId="{C03FEA87-79DA-4311-93F0-48D8FC64EC91}">
      <dgm:prSet/>
      <dgm:spPr/>
      <dgm:t>
        <a:bodyPr/>
        <a:lstStyle/>
        <a:p>
          <a:r>
            <a:rPr lang="en-US" dirty="0" smtClean="0"/>
            <a:t> </a:t>
          </a:r>
          <a:r>
            <a:rPr lang="en-US" dirty="0" err="1" smtClean="0"/>
            <a:t>Shruta</a:t>
          </a:r>
          <a:r>
            <a:rPr lang="en-US" dirty="0" smtClean="0"/>
            <a:t> </a:t>
          </a:r>
          <a:endParaRPr lang="en-US" dirty="0"/>
        </a:p>
      </dgm:t>
    </dgm:pt>
    <dgm:pt modelId="{FA13AE1F-8CA7-4437-A89D-06B031378D8A}" type="parTrans" cxnId="{34BD52E5-C804-4817-BD39-B563D1A548DB}">
      <dgm:prSet/>
      <dgm:spPr/>
      <dgm:t>
        <a:bodyPr/>
        <a:lstStyle/>
        <a:p>
          <a:endParaRPr lang="en-US"/>
        </a:p>
      </dgm:t>
    </dgm:pt>
    <dgm:pt modelId="{2C99EE24-E69F-4267-B891-D8A969A25F7E}" type="sibTrans" cxnId="{34BD52E5-C804-4817-BD39-B563D1A548DB}">
      <dgm:prSet/>
      <dgm:spPr/>
      <dgm:t>
        <a:bodyPr/>
        <a:lstStyle/>
        <a:p>
          <a:endParaRPr lang="en-US"/>
        </a:p>
      </dgm:t>
    </dgm:pt>
    <dgm:pt modelId="{5B34E45C-3B1D-469B-B739-190C11668ED0}" type="pres">
      <dgm:prSet presAssocID="{69F603DD-D80A-40B8-83A7-6DE766C36C0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0ABF84-E32F-435C-8280-BBD23C1F885B}" type="pres">
      <dgm:prSet presAssocID="{AFEB83EB-8A0D-4FA9-9B53-67E91D3C51C4}" presName="root1" presStyleCnt="0"/>
      <dgm:spPr/>
    </dgm:pt>
    <dgm:pt modelId="{1333CE5C-CDB7-460B-B873-CCA5907FC957}" type="pres">
      <dgm:prSet presAssocID="{AFEB83EB-8A0D-4FA9-9B53-67E91D3C51C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9AD619-4AF2-4F36-A93A-ED6EE94737D3}" type="pres">
      <dgm:prSet presAssocID="{AFEB83EB-8A0D-4FA9-9B53-67E91D3C51C4}" presName="level2hierChild" presStyleCnt="0"/>
      <dgm:spPr/>
    </dgm:pt>
    <dgm:pt modelId="{F0375FB9-E873-4270-8FEA-2EF3269A9B18}" type="pres">
      <dgm:prSet presAssocID="{078E5307-1EF7-46B3-BB85-B4788EFE88D7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7211E2C7-AA08-4774-BA1A-E2310237E05B}" type="pres">
      <dgm:prSet presAssocID="{078E5307-1EF7-46B3-BB85-B4788EFE88D7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8404EE5-BF0B-4079-857E-5D4E20B0B1E3}" type="pres">
      <dgm:prSet presAssocID="{0DF2ED7F-EEB0-45B4-A5C4-347B20C4C6EE}" presName="root2" presStyleCnt="0"/>
      <dgm:spPr/>
    </dgm:pt>
    <dgm:pt modelId="{2FD778CB-4D54-490B-9B5A-77398FCD4C54}" type="pres">
      <dgm:prSet presAssocID="{0DF2ED7F-EEB0-45B4-A5C4-347B20C4C6E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3B07F0-64D2-4996-A29B-32B20BA05ABB}" type="pres">
      <dgm:prSet presAssocID="{0DF2ED7F-EEB0-45B4-A5C4-347B20C4C6EE}" presName="level3hierChild" presStyleCnt="0"/>
      <dgm:spPr/>
    </dgm:pt>
    <dgm:pt modelId="{F3F9B4B7-93F9-4BF7-84DA-2C1E053D20ED}" type="pres">
      <dgm:prSet presAssocID="{A0657300-E490-4E05-84D1-BBA001B23364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DEE28C63-31DD-47B0-B390-F500E7E1B0FA}" type="pres">
      <dgm:prSet presAssocID="{A0657300-E490-4E05-84D1-BBA001B23364}" presName="connTx" presStyleLbl="parChTrans1D3" presStyleIdx="0" presStyleCnt="5"/>
      <dgm:spPr/>
      <dgm:t>
        <a:bodyPr/>
        <a:lstStyle/>
        <a:p>
          <a:endParaRPr lang="en-US"/>
        </a:p>
      </dgm:t>
    </dgm:pt>
    <dgm:pt modelId="{147D2E21-7A6E-43F9-9212-85D2B0E432B7}" type="pres">
      <dgm:prSet presAssocID="{BC0C4864-7ADE-4AD0-B27E-94FFEC8CBF21}" presName="root2" presStyleCnt="0"/>
      <dgm:spPr/>
    </dgm:pt>
    <dgm:pt modelId="{AF0EE826-867D-4E57-90CB-4BB44B2C8298}" type="pres">
      <dgm:prSet presAssocID="{BC0C4864-7ADE-4AD0-B27E-94FFEC8CBF21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367CF9-E3A0-49AD-8BAC-62CEEF1048C1}" type="pres">
      <dgm:prSet presAssocID="{BC0C4864-7ADE-4AD0-B27E-94FFEC8CBF21}" presName="level3hierChild" presStyleCnt="0"/>
      <dgm:spPr/>
    </dgm:pt>
    <dgm:pt modelId="{96D67B11-274E-4147-8D8B-7570E8463979}" type="pres">
      <dgm:prSet presAssocID="{28BF5C5D-FF61-447B-842D-12AFB51B0EF9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DB111B30-2047-4326-AB84-B43B71F08AA0}" type="pres">
      <dgm:prSet presAssocID="{28BF5C5D-FF61-447B-842D-12AFB51B0EF9}" presName="connTx" presStyleLbl="parChTrans1D3" presStyleIdx="1" presStyleCnt="5"/>
      <dgm:spPr/>
      <dgm:t>
        <a:bodyPr/>
        <a:lstStyle/>
        <a:p>
          <a:endParaRPr lang="en-US"/>
        </a:p>
      </dgm:t>
    </dgm:pt>
    <dgm:pt modelId="{9C6A1928-3BCF-4915-89CF-88D1B8947F00}" type="pres">
      <dgm:prSet presAssocID="{60C4F82C-6725-4685-A4F1-41EF0B869BE3}" presName="root2" presStyleCnt="0"/>
      <dgm:spPr/>
    </dgm:pt>
    <dgm:pt modelId="{3C198249-C7E7-44B4-842D-57B1A4652581}" type="pres">
      <dgm:prSet presAssocID="{60C4F82C-6725-4685-A4F1-41EF0B869BE3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1DD782-FA74-4123-838D-4DB2D0AB9072}" type="pres">
      <dgm:prSet presAssocID="{60C4F82C-6725-4685-A4F1-41EF0B869BE3}" presName="level3hierChild" presStyleCnt="0"/>
      <dgm:spPr/>
    </dgm:pt>
    <dgm:pt modelId="{C7B796F2-FE48-43B9-A242-74B915E2F007}" type="pres">
      <dgm:prSet presAssocID="{004B1FA6-7330-49DF-8638-AC838F9819FF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0A48FF63-C930-4008-B25E-2C5C31574050}" type="pres">
      <dgm:prSet presAssocID="{004B1FA6-7330-49DF-8638-AC838F9819FF}" presName="connTx" presStyleLbl="parChTrans1D3" presStyleIdx="2" presStyleCnt="5"/>
      <dgm:spPr/>
      <dgm:t>
        <a:bodyPr/>
        <a:lstStyle/>
        <a:p>
          <a:endParaRPr lang="en-US"/>
        </a:p>
      </dgm:t>
    </dgm:pt>
    <dgm:pt modelId="{842EF056-C906-4861-94A3-37749DA7C096}" type="pres">
      <dgm:prSet presAssocID="{BA439A23-2058-49A8-B74F-4F698D1DF43D}" presName="root2" presStyleCnt="0"/>
      <dgm:spPr/>
    </dgm:pt>
    <dgm:pt modelId="{AD2BF750-83F4-4B7A-B432-B08634FA03BA}" type="pres">
      <dgm:prSet presAssocID="{BA439A23-2058-49A8-B74F-4F698D1DF43D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AB517F-0973-46DB-BA73-B76936A0825E}" type="pres">
      <dgm:prSet presAssocID="{BA439A23-2058-49A8-B74F-4F698D1DF43D}" presName="level3hierChild" presStyleCnt="0"/>
      <dgm:spPr/>
    </dgm:pt>
    <dgm:pt modelId="{FD014D71-0CCF-4858-BD0F-E7C877FD5AF4}" type="pres">
      <dgm:prSet presAssocID="{681765FD-603B-4015-A31D-0A2E9B54642B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89FD276B-EC4E-4BAC-985C-83881BE1B90A}" type="pres">
      <dgm:prSet presAssocID="{681765FD-603B-4015-A31D-0A2E9B54642B}" presName="connTx" presStyleLbl="parChTrans1D2" presStyleIdx="1" presStyleCnt="2"/>
      <dgm:spPr/>
      <dgm:t>
        <a:bodyPr/>
        <a:lstStyle/>
        <a:p>
          <a:endParaRPr lang="en-US"/>
        </a:p>
      </dgm:t>
    </dgm:pt>
    <dgm:pt modelId="{D1AD6E8B-F199-4943-B318-D10A182A130C}" type="pres">
      <dgm:prSet presAssocID="{6699D66B-B2F4-4F10-BB09-B7CCDC24D658}" presName="root2" presStyleCnt="0"/>
      <dgm:spPr/>
    </dgm:pt>
    <dgm:pt modelId="{DF11F92B-3BBF-4031-8600-CBF83AAE4D5B}" type="pres">
      <dgm:prSet presAssocID="{6699D66B-B2F4-4F10-BB09-B7CCDC24D65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C10A43-5148-4123-873F-23DE319A9038}" type="pres">
      <dgm:prSet presAssocID="{6699D66B-B2F4-4F10-BB09-B7CCDC24D658}" presName="level3hierChild" presStyleCnt="0"/>
      <dgm:spPr/>
    </dgm:pt>
    <dgm:pt modelId="{CF061F60-43C2-4029-A76A-11F49A7E17D3}" type="pres">
      <dgm:prSet presAssocID="{A48339A9-A295-4CD1-BFDD-D2775F1238E9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54D8D1CA-21BC-4800-A777-44B4C46054E6}" type="pres">
      <dgm:prSet presAssocID="{A48339A9-A295-4CD1-BFDD-D2775F1238E9}" presName="connTx" presStyleLbl="parChTrans1D3" presStyleIdx="3" presStyleCnt="5"/>
      <dgm:spPr/>
      <dgm:t>
        <a:bodyPr/>
        <a:lstStyle/>
        <a:p>
          <a:endParaRPr lang="en-US"/>
        </a:p>
      </dgm:t>
    </dgm:pt>
    <dgm:pt modelId="{204835F4-44F6-4517-8554-FCC4A6BCB723}" type="pres">
      <dgm:prSet presAssocID="{7328FE7D-E148-4498-8A6D-ED6644B5E27B}" presName="root2" presStyleCnt="0"/>
      <dgm:spPr/>
    </dgm:pt>
    <dgm:pt modelId="{058F7E59-918C-4FE4-80A5-5DF2D55A333C}" type="pres">
      <dgm:prSet presAssocID="{7328FE7D-E148-4498-8A6D-ED6644B5E27B}" presName="LevelTwoTextNode" presStyleLbl="node3" presStyleIdx="3" presStyleCnt="5" custLinFactNeighborX="-379" custLinFactNeighborY="38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B11A39-3773-4719-A31B-27D6E07ADAC4}" type="pres">
      <dgm:prSet presAssocID="{7328FE7D-E148-4498-8A6D-ED6644B5E27B}" presName="level3hierChild" presStyleCnt="0"/>
      <dgm:spPr/>
    </dgm:pt>
    <dgm:pt modelId="{E38C8A9B-E36B-4880-835A-7ED81DAD1420}" type="pres">
      <dgm:prSet presAssocID="{FA13AE1F-8CA7-4437-A89D-06B031378D8A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922B011E-2082-49DC-978F-234F3372EC45}" type="pres">
      <dgm:prSet presAssocID="{FA13AE1F-8CA7-4437-A89D-06B031378D8A}" presName="connTx" presStyleLbl="parChTrans1D3" presStyleIdx="4" presStyleCnt="5"/>
      <dgm:spPr/>
      <dgm:t>
        <a:bodyPr/>
        <a:lstStyle/>
        <a:p>
          <a:endParaRPr lang="en-US"/>
        </a:p>
      </dgm:t>
    </dgm:pt>
    <dgm:pt modelId="{DF5F37A6-DFF8-4EF6-BA08-7CC72D3B8BDD}" type="pres">
      <dgm:prSet presAssocID="{C03FEA87-79DA-4311-93F0-48D8FC64EC91}" presName="root2" presStyleCnt="0"/>
      <dgm:spPr/>
    </dgm:pt>
    <dgm:pt modelId="{9BC71A28-3ACB-4733-A7CD-2E8E6CB8739F}" type="pres">
      <dgm:prSet presAssocID="{C03FEA87-79DA-4311-93F0-48D8FC64EC91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378CE9-7087-4281-87AF-51236EDD0581}" type="pres">
      <dgm:prSet presAssocID="{C03FEA87-79DA-4311-93F0-48D8FC64EC91}" presName="level3hierChild" presStyleCnt="0"/>
      <dgm:spPr/>
    </dgm:pt>
  </dgm:ptLst>
  <dgm:cxnLst>
    <dgm:cxn modelId="{ACC076D9-72C9-4FF7-9DF4-D447CD576C34}" srcId="{69F603DD-D80A-40B8-83A7-6DE766C36C0F}" destId="{AFEB83EB-8A0D-4FA9-9B53-67E91D3C51C4}" srcOrd="0" destOrd="0" parTransId="{E8D14E55-41E4-45D2-A546-2F6533338298}" sibTransId="{8CD83EEB-9039-4267-ACB2-EE927AC9E6F9}"/>
    <dgm:cxn modelId="{34BD52E5-C804-4817-BD39-B563D1A548DB}" srcId="{6699D66B-B2F4-4F10-BB09-B7CCDC24D658}" destId="{C03FEA87-79DA-4311-93F0-48D8FC64EC91}" srcOrd="1" destOrd="0" parTransId="{FA13AE1F-8CA7-4437-A89D-06B031378D8A}" sibTransId="{2C99EE24-E69F-4267-B891-D8A969A25F7E}"/>
    <dgm:cxn modelId="{DCE096BE-C28C-42D4-BD1D-CE9B8834ECA3}" type="presOf" srcId="{C03FEA87-79DA-4311-93F0-48D8FC64EC91}" destId="{9BC71A28-3ACB-4733-A7CD-2E8E6CB8739F}" srcOrd="0" destOrd="0" presId="urn:microsoft.com/office/officeart/2005/8/layout/hierarchy2"/>
    <dgm:cxn modelId="{E375C78F-8DAA-4119-B617-5891224BC075}" type="presOf" srcId="{28BF5C5D-FF61-447B-842D-12AFB51B0EF9}" destId="{96D67B11-274E-4147-8D8B-7570E8463979}" srcOrd="0" destOrd="0" presId="urn:microsoft.com/office/officeart/2005/8/layout/hierarchy2"/>
    <dgm:cxn modelId="{F28246A6-B581-43AF-8B89-77CF47A1DBC0}" type="presOf" srcId="{BC0C4864-7ADE-4AD0-B27E-94FFEC8CBF21}" destId="{AF0EE826-867D-4E57-90CB-4BB44B2C8298}" srcOrd="0" destOrd="0" presId="urn:microsoft.com/office/officeart/2005/8/layout/hierarchy2"/>
    <dgm:cxn modelId="{C8FA3E62-0552-4F77-B2A9-8BE42E2317D5}" type="presOf" srcId="{004B1FA6-7330-49DF-8638-AC838F9819FF}" destId="{C7B796F2-FE48-43B9-A242-74B915E2F007}" srcOrd="0" destOrd="0" presId="urn:microsoft.com/office/officeart/2005/8/layout/hierarchy2"/>
    <dgm:cxn modelId="{152821A7-36FA-4554-B9E9-9BFC1282A5CA}" type="presOf" srcId="{28BF5C5D-FF61-447B-842D-12AFB51B0EF9}" destId="{DB111B30-2047-4326-AB84-B43B71F08AA0}" srcOrd="1" destOrd="0" presId="urn:microsoft.com/office/officeart/2005/8/layout/hierarchy2"/>
    <dgm:cxn modelId="{C32D75E8-757F-4762-935E-68944DE0092B}" srcId="{AFEB83EB-8A0D-4FA9-9B53-67E91D3C51C4}" destId="{6699D66B-B2F4-4F10-BB09-B7CCDC24D658}" srcOrd="1" destOrd="0" parTransId="{681765FD-603B-4015-A31D-0A2E9B54642B}" sibTransId="{2D4561FA-FA2A-4B67-BECF-4E876B8F5CC9}"/>
    <dgm:cxn modelId="{366EDD49-A0AA-4F01-83B3-638C233A7FF7}" type="presOf" srcId="{078E5307-1EF7-46B3-BB85-B4788EFE88D7}" destId="{F0375FB9-E873-4270-8FEA-2EF3269A9B18}" srcOrd="0" destOrd="0" presId="urn:microsoft.com/office/officeart/2005/8/layout/hierarchy2"/>
    <dgm:cxn modelId="{09BA19E5-22A7-4DE6-921C-3B3B2D1F9DCD}" srcId="{AFEB83EB-8A0D-4FA9-9B53-67E91D3C51C4}" destId="{0DF2ED7F-EEB0-45B4-A5C4-347B20C4C6EE}" srcOrd="0" destOrd="0" parTransId="{078E5307-1EF7-46B3-BB85-B4788EFE88D7}" sibTransId="{8412C806-6B2F-45B5-8B7B-2DED92CDE8C1}"/>
    <dgm:cxn modelId="{7ADE4F76-0674-461E-A091-3119149FDB83}" type="presOf" srcId="{078E5307-1EF7-46B3-BB85-B4788EFE88D7}" destId="{7211E2C7-AA08-4774-BA1A-E2310237E05B}" srcOrd="1" destOrd="0" presId="urn:microsoft.com/office/officeart/2005/8/layout/hierarchy2"/>
    <dgm:cxn modelId="{BECB0B8B-42B7-4D1A-9CF4-85791C253194}" type="presOf" srcId="{7328FE7D-E148-4498-8A6D-ED6644B5E27B}" destId="{058F7E59-918C-4FE4-80A5-5DF2D55A333C}" srcOrd="0" destOrd="0" presId="urn:microsoft.com/office/officeart/2005/8/layout/hierarchy2"/>
    <dgm:cxn modelId="{10EFDD98-3329-49D0-9C74-A292D18655AB}" type="presOf" srcId="{A48339A9-A295-4CD1-BFDD-D2775F1238E9}" destId="{CF061F60-43C2-4029-A76A-11F49A7E17D3}" srcOrd="0" destOrd="0" presId="urn:microsoft.com/office/officeart/2005/8/layout/hierarchy2"/>
    <dgm:cxn modelId="{5EFAC6A1-2AC0-43DC-912E-15AEF51A2AFF}" type="presOf" srcId="{60C4F82C-6725-4685-A4F1-41EF0B869BE3}" destId="{3C198249-C7E7-44B4-842D-57B1A4652581}" srcOrd="0" destOrd="0" presId="urn:microsoft.com/office/officeart/2005/8/layout/hierarchy2"/>
    <dgm:cxn modelId="{17FF3125-FEDA-4834-B20D-069C4E9EB40F}" type="presOf" srcId="{681765FD-603B-4015-A31D-0A2E9B54642B}" destId="{89FD276B-EC4E-4BAC-985C-83881BE1B90A}" srcOrd="1" destOrd="0" presId="urn:microsoft.com/office/officeart/2005/8/layout/hierarchy2"/>
    <dgm:cxn modelId="{A833059A-02D3-4B72-8897-7C0FD88B72EB}" type="presOf" srcId="{AFEB83EB-8A0D-4FA9-9B53-67E91D3C51C4}" destId="{1333CE5C-CDB7-460B-B873-CCA5907FC957}" srcOrd="0" destOrd="0" presId="urn:microsoft.com/office/officeart/2005/8/layout/hierarchy2"/>
    <dgm:cxn modelId="{98E1E5F9-3136-40F5-81E6-C71C7F25ADE0}" type="presOf" srcId="{A48339A9-A295-4CD1-BFDD-D2775F1238E9}" destId="{54D8D1CA-21BC-4800-A777-44B4C46054E6}" srcOrd="1" destOrd="0" presId="urn:microsoft.com/office/officeart/2005/8/layout/hierarchy2"/>
    <dgm:cxn modelId="{253492B8-A1F6-46F2-A21C-FD8CA1A58DEC}" type="presOf" srcId="{0DF2ED7F-EEB0-45B4-A5C4-347B20C4C6EE}" destId="{2FD778CB-4D54-490B-9B5A-77398FCD4C54}" srcOrd="0" destOrd="0" presId="urn:microsoft.com/office/officeart/2005/8/layout/hierarchy2"/>
    <dgm:cxn modelId="{C83DC22B-4703-43CF-B602-67DEF37E5FF7}" type="presOf" srcId="{BA439A23-2058-49A8-B74F-4F698D1DF43D}" destId="{AD2BF750-83F4-4B7A-B432-B08634FA03BA}" srcOrd="0" destOrd="0" presId="urn:microsoft.com/office/officeart/2005/8/layout/hierarchy2"/>
    <dgm:cxn modelId="{5025AC63-21C1-4B15-8AFF-AF1C207B94BF}" type="presOf" srcId="{FA13AE1F-8CA7-4437-A89D-06B031378D8A}" destId="{E38C8A9B-E36B-4880-835A-7ED81DAD1420}" srcOrd="0" destOrd="0" presId="urn:microsoft.com/office/officeart/2005/8/layout/hierarchy2"/>
    <dgm:cxn modelId="{93EDFB63-5ED5-4AA8-887F-AF068C69B8AF}" srcId="{0DF2ED7F-EEB0-45B4-A5C4-347B20C4C6EE}" destId="{BA439A23-2058-49A8-B74F-4F698D1DF43D}" srcOrd="2" destOrd="0" parTransId="{004B1FA6-7330-49DF-8638-AC838F9819FF}" sibTransId="{63C28127-2C67-42F7-875A-79174BD51AEC}"/>
    <dgm:cxn modelId="{83A5C92B-5AD0-4AB4-956E-EEF3C3B623C9}" type="presOf" srcId="{004B1FA6-7330-49DF-8638-AC838F9819FF}" destId="{0A48FF63-C930-4008-B25E-2C5C31574050}" srcOrd="1" destOrd="0" presId="urn:microsoft.com/office/officeart/2005/8/layout/hierarchy2"/>
    <dgm:cxn modelId="{FA6CD1FB-8FAB-41A4-B72F-4AC40EFA8DFB}" type="presOf" srcId="{6699D66B-B2F4-4F10-BB09-B7CCDC24D658}" destId="{DF11F92B-3BBF-4031-8600-CBF83AAE4D5B}" srcOrd="0" destOrd="0" presId="urn:microsoft.com/office/officeart/2005/8/layout/hierarchy2"/>
    <dgm:cxn modelId="{347D830F-FE31-49E5-930E-BB2B981D8EF0}" type="presOf" srcId="{681765FD-603B-4015-A31D-0A2E9B54642B}" destId="{FD014D71-0CCF-4858-BD0F-E7C877FD5AF4}" srcOrd="0" destOrd="0" presId="urn:microsoft.com/office/officeart/2005/8/layout/hierarchy2"/>
    <dgm:cxn modelId="{F4536394-9F26-496D-B10B-3EAA091D4E96}" srcId="{0DF2ED7F-EEB0-45B4-A5C4-347B20C4C6EE}" destId="{BC0C4864-7ADE-4AD0-B27E-94FFEC8CBF21}" srcOrd="0" destOrd="0" parTransId="{A0657300-E490-4E05-84D1-BBA001B23364}" sibTransId="{90F32FBB-3821-4D00-B385-B06E0FC050FF}"/>
    <dgm:cxn modelId="{684D9D2B-0F56-4A2B-A4CD-61DABE5D0C20}" srcId="{6699D66B-B2F4-4F10-BB09-B7CCDC24D658}" destId="{7328FE7D-E148-4498-8A6D-ED6644B5E27B}" srcOrd="0" destOrd="0" parTransId="{A48339A9-A295-4CD1-BFDD-D2775F1238E9}" sibTransId="{ABA50D6F-A691-4822-9732-7CE5226E7E99}"/>
    <dgm:cxn modelId="{079F9582-EE68-4AB2-A0CC-DF6C0A38A358}" type="presOf" srcId="{69F603DD-D80A-40B8-83A7-6DE766C36C0F}" destId="{5B34E45C-3B1D-469B-B739-190C11668ED0}" srcOrd="0" destOrd="0" presId="urn:microsoft.com/office/officeart/2005/8/layout/hierarchy2"/>
    <dgm:cxn modelId="{E369983A-1B1F-4332-AEDD-D4B7819422B5}" type="presOf" srcId="{FA13AE1F-8CA7-4437-A89D-06B031378D8A}" destId="{922B011E-2082-49DC-978F-234F3372EC45}" srcOrd="1" destOrd="0" presId="urn:microsoft.com/office/officeart/2005/8/layout/hierarchy2"/>
    <dgm:cxn modelId="{8B890162-A691-4035-8963-F0B74CA420CD}" type="presOf" srcId="{A0657300-E490-4E05-84D1-BBA001B23364}" destId="{DEE28C63-31DD-47B0-B390-F500E7E1B0FA}" srcOrd="1" destOrd="0" presId="urn:microsoft.com/office/officeart/2005/8/layout/hierarchy2"/>
    <dgm:cxn modelId="{3DE81F07-5CE9-4F61-8525-AAE05A90C181}" type="presOf" srcId="{A0657300-E490-4E05-84D1-BBA001B23364}" destId="{F3F9B4B7-93F9-4BF7-84DA-2C1E053D20ED}" srcOrd="0" destOrd="0" presId="urn:microsoft.com/office/officeart/2005/8/layout/hierarchy2"/>
    <dgm:cxn modelId="{583B11DC-B9B0-44E2-AE64-E6FC3B7541DB}" srcId="{0DF2ED7F-EEB0-45B4-A5C4-347B20C4C6EE}" destId="{60C4F82C-6725-4685-A4F1-41EF0B869BE3}" srcOrd="1" destOrd="0" parTransId="{28BF5C5D-FF61-447B-842D-12AFB51B0EF9}" sibTransId="{85537D07-8D57-4FC7-8339-48DF3B599E71}"/>
    <dgm:cxn modelId="{BA07BA98-8259-492A-AEEB-3742579B27C2}" type="presParOf" srcId="{5B34E45C-3B1D-469B-B739-190C11668ED0}" destId="{1F0ABF84-E32F-435C-8280-BBD23C1F885B}" srcOrd="0" destOrd="0" presId="urn:microsoft.com/office/officeart/2005/8/layout/hierarchy2"/>
    <dgm:cxn modelId="{F1EF48D1-E2FA-4B82-94B5-9337B7763E24}" type="presParOf" srcId="{1F0ABF84-E32F-435C-8280-BBD23C1F885B}" destId="{1333CE5C-CDB7-460B-B873-CCA5907FC957}" srcOrd="0" destOrd="0" presId="urn:microsoft.com/office/officeart/2005/8/layout/hierarchy2"/>
    <dgm:cxn modelId="{C062BAE1-05A5-4BFA-B7F1-7A0270A12F91}" type="presParOf" srcId="{1F0ABF84-E32F-435C-8280-BBD23C1F885B}" destId="{769AD619-4AF2-4F36-A93A-ED6EE94737D3}" srcOrd="1" destOrd="0" presId="urn:microsoft.com/office/officeart/2005/8/layout/hierarchy2"/>
    <dgm:cxn modelId="{51EF3D39-C7D9-4423-ABF1-21573ECB3212}" type="presParOf" srcId="{769AD619-4AF2-4F36-A93A-ED6EE94737D3}" destId="{F0375FB9-E873-4270-8FEA-2EF3269A9B18}" srcOrd="0" destOrd="0" presId="urn:microsoft.com/office/officeart/2005/8/layout/hierarchy2"/>
    <dgm:cxn modelId="{EEEB64C4-BE0A-4503-9609-F1CAEEF0BEEC}" type="presParOf" srcId="{F0375FB9-E873-4270-8FEA-2EF3269A9B18}" destId="{7211E2C7-AA08-4774-BA1A-E2310237E05B}" srcOrd="0" destOrd="0" presId="urn:microsoft.com/office/officeart/2005/8/layout/hierarchy2"/>
    <dgm:cxn modelId="{EB60D7B7-8F39-4CE6-99B8-DAAA45A47378}" type="presParOf" srcId="{769AD619-4AF2-4F36-A93A-ED6EE94737D3}" destId="{E8404EE5-BF0B-4079-857E-5D4E20B0B1E3}" srcOrd="1" destOrd="0" presId="urn:microsoft.com/office/officeart/2005/8/layout/hierarchy2"/>
    <dgm:cxn modelId="{A519E6C4-8E8A-4981-87F0-CB738F626693}" type="presParOf" srcId="{E8404EE5-BF0B-4079-857E-5D4E20B0B1E3}" destId="{2FD778CB-4D54-490B-9B5A-77398FCD4C54}" srcOrd="0" destOrd="0" presId="urn:microsoft.com/office/officeart/2005/8/layout/hierarchy2"/>
    <dgm:cxn modelId="{B131DD83-32C5-4751-BC0C-D2CECBD67F3E}" type="presParOf" srcId="{E8404EE5-BF0B-4079-857E-5D4E20B0B1E3}" destId="{273B07F0-64D2-4996-A29B-32B20BA05ABB}" srcOrd="1" destOrd="0" presId="urn:microsoft.com/office/officeart/2005/8/layout/hierarchy2"/>
    <dgm:cxn modelId="{3467F3EE-BC5B-4C73-B3F7-D03FB9910FD5}" type="presParOf" srcId="{273B07F0-64D2-4996-A29B-32B20BA05ABB}" destId="{F3F9B4B7-93F9-4BF7-84DA-2C1E053D20ED}" srcOrd="0" destOrd="0" presId="urn:microsoft.com/office/officeart/2005/8/layout/hierarchy2"/>
    <dgm:cxn modelId="{4811A332-74A8-435B-B605-43039599CA39}" type="presParOf" srcId="{F3F9B4B7-93F9-4BF7-84DA-2C1E053D20ED}" destId="{DEE28C63-31DD-47B0-B390-F500E7E1B0FA}" srcOrd="0" destOrd="0" presId="urn:microsoft.com/office/officeart/2005/8/layout/hierarchy2"/>
    <dgm:cxn modelId="{48578DBA-BF5A-4FDB-BC26-CAEF9DC67534}" type="presParOf" srcId="{273B07F0-64D2-4996-A29B-32B20BA05ABB}" destId="{147D2E21-7A6E-43F9-9212-85D2B0E432B7}" srcOrd="1" destOrd="0" presId="urn:microsoft.com/office/officeart/2005/8/layout/hierarchy2"/>
    <dgm:cxn modelId="{993F3019-D2D2-4E80-A1E4-1EE132266492}" type="presParOf" srcId="{147D2E21-7A6E-43F9-9212-85D2B0E432B7}" destId="{AF0EE826-867D-4E57-90CB-4BB44B2C8298}" srcOrd="0" destOrd="0" presId="urn:microsoft.com/office/officeart/2005/8/layout/hierarchy2"/>
    <dgm:cxn modelId="{7AC9C09B-129F-4B61-84E9-4E128855BC06}" type="presParOf" srcId="{147D2E21-7A6E-43F9-9212-85D2B0E432B7}" destId="{EC367CF9-E3A0-49AD-8BAC-62CEEF1048C1}" srcOrd="1" destOrd="0" presId="urn:microsoft.com/office/officeart/2005/8/layout/hierarchy2"/>
    <dgm:cxn modelId="{958A0320-A46A-4D4C-997B-C06FE1C85519}" type="presParOf" srcId="{273B07F0-64D2-4996-A29B-32B20BA05ABB}" destId="{96D67B11-274E-4147-8D8B-7570E8463979}" srcOrd="2" destOrd="0" presId="urn:microsoft.com/office/officeart/2005/8/layout/hierarchy2"/>
    <dgm:cxn modelId="{0A8E4F01-DA2F-47F1-9019-70563204EDFA}" type="presParOf" srcId="{96D67B11-274E-4147-8D8B-7570E8463979}" destId="{DB111B30-2047-4326-AB84-B43B71F08AA0}" srcOrd="0" destOrd="0" presId="urn:microsoft.com/office/officeart/2005/8/layout/hierarchy2"/>
    <dgm:cxn modelId="{E495A89A-75F7-4AC1-B2A8-B9BC41B85E73}" type="presParOf" srcId="{273B07F0-64D2-4996-A29B-32B20BA05ABB}" destId="{9C6A1928-3BCF-4915-89CF-88D1B8947F00}" srcOrd="3" destOrd="0" presId="urn:microsoft.com/office/officeart/2005/8/layout/hierarchy2"/>
    <dgm:cxn modelId="{D17D5DDF-A431-4DC4-91A0-7BCF83492CC9}" type="presParOf" srcId="{9C6A1928-3BCF-4915-89CF-88D1B8947F00}" destId="{3C198249-C7E7-44B4-842D-57B1A4652581}" srcOrd="0" destOrd="0" presId="urn:microsoft.com/office/officeart/2005/8/layout/hierarchy2"/>
    <dgm:cxn modelId="{F6923300-A48C-4DAA-B68A-D861AA62E7C1}" type="presParOf" srcId="{9C6A1928-3BCF-4915-89CF-88D1B8947F00}" destId="{1C1DD782-FA74-4123-838D-4DB2D0AB9072}" srcOrd="1" destOrd="0" presId="urn:microsoft.com/office/officeart/2005/8/layout/hierarchy2"/>
    <dgm:cxn modelId="{1422A9A9-B392-4902-83E2-E9E3231FA61E}" type="presParOf" srcId="{273B07F0-64D2-4996-A29B-32B20BA05ABB}" destId="{C7B796F2-FE48-43B9-A242-74B915E2F007}" srcOrd="4" destOrd="0" presId="urn:microsoft.com/office/officeart/2005/8/layout/hierarchy2"/>
    <dgm:cxn modelId="{6E4AC094-EC14-40E3-8E95-55A5E9637BD0}" type="presParOf" srcId="{C7B796F2-FE48-43B9-A242-74B915E2F007}" destId="{0A48FF63-C930-4008-B25E-2C5C31574050}" srcOrd="0" destOrd="0" presId="urn:microsoft.com/office/officeart/2005/8/layout/hierarchy2"/>
    <dgm:cxn modelId="{EF2BF656-AE47-4712-92B4-1C03F2F81BAE}" type="presParOf" srcId="{273B07F0-64D2-4996-A29B-32B20BA05ABB}" destId="{842EF056-C906-4861-94A3-37749DA7C096}" srcOrd="5" destOrd="0" presId="urn:microsoft.com/office/officeart/2005/8/layout/hierarchy2"/>
    <dgm:cxn modelId="{88531C97-51D7-4C32-9C1C-26BACEE570E5}" type="presParOf" srcId="{842EF056-C906-4861-94A3-37749DA7C096}" destId="{AD2BF750-83F4-4B7A-B432-B08634FA03BA}" srcOrd="0" destOrd="0" presId="urn:microsoft.com/office/officeart/2005/8/layout/hierarchy2"/>
    <dgm:cxn modelId="{B79400CE-9DD6-4F90-A22E-49579DCF5857}" type="presParOf" srcId="{842EF056-C906-4861-94A3-37749DA7C096}" destId="{9FAB517F-0973-46DB-BA73-B76936A0825E}" srcOrd="1" destOrd="0" presId="urn:microsoft.com/office/officeart/2005/8/layout/hierarchy2"/>
    <dgm:cxn modelId="{8CC64B55-2D0A-4F75-937D-7E8A4791D982}" type="presParOf" srcId="{769AD619-4AF2-4F36-A93A-ED6EE94737D3}" destId="{FD014D71-0CCF-4858-BD0F-E7C877FD5AF4}" srcOrd="2" destOrd="0" presId="urn:microsoft.com/office/officeart/2005/8/layout/hierarchy2"/>
    <dgm:cxn modelId="{7EE6F93D-E2BB-4AC3-99B5-7A22BA56FB0F}" type="presParOf" srcId="{FD014D71-0CCF-4858-BD0F-E7C877FD5AF4}" destId="{89FD276B-EC4E-4BAC-985C-83881BE1B90A}" srcOrd="0" destOrd="0" presId="urn:microsoft.com/office/officeart/2005/8/layout/hierarchy2"/>
    <dgm:cxn modelId="{89B490A9-9A1E-46F6-BCE5-EB8BF4DD62B0}" type="presParOf" srcId="{769AD619-4AF2-4F36-A93A-ED6EE94737D3}" destId="{D1AD6E8B-F199-4943-B318-D10A182A130C}" srcOrd="3" destOrd="0" presId="urn:microsoft.com/office/officeart/2005/8/layout/hierarchy2"/>
    <dgm:cxn modelId="{49875CE2-344E-4647-AC87-FEF353A4591A}" type="presParOf" srcId="{D1AD6E8B-F199-4943-B318-D10A182A130C}" destId="{DF11F92B-3BBF-4031-8600-CBF83AAE4D5B}" srcOrd="0" destOrd="0" presId="urn:microsoft.com/office/officeart/2005/8/layout/hierarchy2"/>
    <dgm:cxn modelId="{74396127-F5F7-4C3A-964A-C23F7B22391F}" type="presParOf" srcId="{D1AD6E8B-F199-4943-B318-D10A182A130C}" destId="{D1C10A43-5148-4123-873F-23DE319A9038}" srcOrd="1" destOrd="0" presId="urn:microsoft.com/office/officeart/2005/8/layout/hierarchy2"/>
    <dgm:cxn modelId="{7A6DB90F-3BE6-417E-B1E3-792C8F97DCF4}" type="presParOf" srcId="{D1C10A43-5148-4123-873F-23DE319A9038}" destId="{CF061F60-43C2-4029-A76A-11F49A7E17D3}" srcOrd="0" destOrd="0" presId="urn:microsoft.com/office/officeart/2005/8/layout/hierarchy2"/>
    <dgm:cxn modelId="{12119E81-C017-4377-9F63-93A46DE117AE}" type="presParOf" srcId="{CF061F60-43C2-4029-A76A-11F49A7E17D3}" destId="{54D8D1CA-21BC-4800-A777-44B4C46054E6}" srcOrd="0" destOrd="0" presId="urn:microsoft.com/office/officeart/2005/8/layout/hierarchy2"/>
    <dgm:cxn modelId="{31675B55-C709-46E4-8C2B-41E26FFA9097}" type="presParOf" srcId="{D1C10A43-5148-4123-873F-23DE319A9038}" destId="{204835F4-44F6-4517-8554-FCC4A6BCB723}" srcOrd="1" destOrd="0" presId="urn:microsoft.com/office/officeart/2005/8/layout/hierarchy2"/>
    <dgm:cxn modelId="{F32B17CB-4B13-42DC-9AFD-FFC667B6E3CD}" type="presParOf" srcId="{204835F4-44F6-4517-8554-FCC4A6BCB723}" destId="{058F7E59-918C-4FE4-80A5-5DF2D55A333C}" srcOrd="0" destOrd="0" presId="urn:microsoft.com/office/officeart/2005/8/layout/hierarchy2"/>
    <dgm:cxn modelId="{975A49CB-D19C-4C02-A462-A5B51D04D8B0}" type="presParOf" srcId="{204835F4-44F6-4517-8554-FCC4A6BCB723}" destId="{2CB11A39-3773-4719-A31B-27D6E07ADAC4}" srcOrd="1" destOrd="0" presId="urn:microsoft.com/office/officeart/2005/8/layout/hierarchy2"/>
    <dgm:cxn modelId="{2F574B01-9A12-46E4-8A51-9BD900E2DF54}" type="presParOf" srcId="{D1C10A43-5148-4123-873F-23DE319A9038}" destId="{E38C8A9B-E36B-4880-835A-7ED81DAD1420}" srcOrd="2" destOrd="0" presId="urn:microsoft.com/office/officeart/2005/8/layout/hierarchy2"/>
    <dgm:cxn modelId="{0D02B9FC-6734-4115-B402-E7592C228EF9}" type="presParOf" srcId="{E38C8A9B-E36B-4880-835A-7ED81DAD1420}" destId="{922B011E-2082-49DC-978F-234F3372EC45}" srcOrd="0" destOrd="0" presId="urn:microsoft.com/office/officeart/2005/8/layout/hierarchy2"/>
    <dgm:cxn modelId="{0E1C78FF-68ED-46FA-871F-35BFF80F727F}" type="presParOf" srcId="{D1C10A43-5148-4123-873F-23DE319A9038}" destId="{DF5F37A6-DFF8-4EF6-BA08-7CC72D3B8BDD}" srcOrd="3" destOrd="0" presId="urn:microsoft.com/office/officeart/2005/8/layout/hierarchy2"/>
    <dgm:cxn modelId="{866CF300-CD3D-4370-9CB3-42AAF8A94E85}" type="presParOf" srcId="{DF5F37A6-DFF8-4EF6-BA08-7CC72D3B8BDD}" destId="{9BC71A28-3ACB-4733-A7CD-2E8E6CB8739F}" srcOrd="0" destOrd="0" presId="urn:microsoft.com/office/officeart/2005/8/layout/hierarchy2"/>
    <dgm:cxn modelId="{3A88F96C-7A79-4B7A-8291-CBB763128A40}" type="presParOf" srcId="{DF5F37A6-DFF8-4EF6-BA08-7CC72D3B8BDD}" destId="{66378CE9-7087-4281-87AF-51236EDD0581}" srcOrd="1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E4C8FD-98B6-44EA-B986-4F9C1849DE9C}" type="doc">
      <dgm:prSet loTypeId="urn:microsoft.com/office/officeart/2005/8/layout/process1" loCatId="process" qsTypeId="urn:microsoft.com/office/officeart/2005/8/quickstyle/3d3" qsCatId="3D" csTypeId="urn:microsoft.com/office/officeart/2005/8/colors/colorful1" csCatId="colorful" phldr="1"/>
      <dgm:spPr/>
    </dgm:pt>
    <dgm:pt modelId="{74BED5B1-94D4-479A-9C98-68CAE5818EF1}">
      <dgm:prSet phldrT="[Text]"/>
      <dgm:spPr/>
      <dgm:t>
        <a:bodyPr/>
        <a:lstStyle/>
        <a:p>
          <a:r>
            <a:rPr lang="en-US" dirty="0" smtClean="0"/>
            <a:t>Perception </a:t>
          </a:r>
          <a:endParaRPr lang="en-US" dirty="0"/>
        </a:p>
      </dgm:t>
    </dgm:pt>
    <dgm:pt modelId="{3CD31D7F-C305-4E84-8640-43EA8E3AD373}" type="parTrans" cxnId="{E4A468CE-138F-4478-9DE2-715F01C519A6}">
      <dgm:prSet/>
      <dgm:spPr/>
      <dgm:t>
        <a:bodyPr/>
        <a:lstStyle/>
        <a:p>
          <a:endParaRPr lang="en-US"/>
        </a:p>
      </dgm:t>
    </dgm:pt>
    <dgm:pt modelId="{9DD37BE6-253C-4964-8852-25A83D4D88B8}" type="sibTrans" cxnId="{E4A468CE-138F-4478-9DE2-715F01C519A6}">
      <dgm:prSet/>
      <dgm:spPr/>
      <dgm:t>
        <a:bodyPr/>
        <a:lstStyle/>
        <a:p>
          <a:endParaRPr lang="en-US"/>
        </a:p>
      </dgm:t>
    </dgm:pt>
    <dgm:pt modelId="{B2E0B8D5-9D2F-4BEE-BC77-3681CF8C71EC}">
      <dgm:prSet phldrT="[Text]"/>
      <dgm:spPr/>
      <dgm:t>
        <a:bodyPr/>
        <a:lstStyle/>
        <a:p>
          <a:r>
            <a:rPr lang="en-US" dirty="0" smtClean="0"/>
            <a:t>Inference </a:t>
          </a:r>
          <a:endParaRPr lang="en-US" dirty="0"/>
        </a:p>
      </dgm:t>
    </dgm:pt>
    <dgm:pt modelId="{6E825413-7900-43E5-BAE0-5DA5D9EC5998}" type="parTrans" cxnId="{21D80E7C-9949-4542-ADFA-849C3D38D001}">
      <dgm:prSet/>
      <dgm:spPr/>
      <dgm:t>
        <a:bodyPr/>
        <a:lstStyle/>
        <a:p>
          <a:endParaRPr lang="en-US"/>
        </a:p>
      </dgm:t>
    </dgm:pt>
    <dgm:pt modelId="{9684819C-8475-43F0-BE7A-DAD9249A8FA6}" type="sibTrans" cxnId="{21D80E7C-9949-4542-ADFA-849C3D38D001}">
      <dgm:prSet/>
      <dgm:spPr/>
      <dgm:t>
        <a:bodyPr/>
        <a:lstStyle/>
        <a:p>
          <a:endParaRPr lang="en-US"/>
        </a:p>
      </dgm:t>
    </dgm:pt>
    <dgm:pt modelId="{1EC13D11-57A4-47CC-B363-2985DC74B5A6}">
      <dgm:prSet phldrT="[Text]"/>
      <dgm:spPr/>
      <dgm:t>
        <a:bodyPr/>
        <a:lstStyle/>
        <a:p>
          <a:r>
            <a:rPr lang="en-US" dirty="0" smtClean="0"/>
            <a:t>Authority </a:t>
          </a:r>
          <a:endParaRPr lang="en-US" dirty="0"/>
        </a:p>
      </dgm:t>
    </dgm:pt>
    <dgm:pt modelId="{CB2D4718-C245-4E0A-80ED-9F08CF51B4C9}" type="parTrans" cxnId="{6849CE1B-0BE7-401C-9BE2-36285B160642}">
      <dgm:prSet/>
      <dgm:spPr/>
      <dgm:t>
        <a:bodyPr/>
        <a:lstStyle/>
        <a:p>
          <a:endParaRPr lang="en-US"/>
        </a:p>
      </dgm:t>
    </dgm:pt>
    <dgm:pt modelId="{2262A217-4C4A-48A1-926B-1EFB0C8612C1}" type="sibTrans" cxnId="{6849CE1B-0BE7-401C-9BE2-36285B160642}">
      <dgm:prSet/>
      <dgm:spPr/>
      <dgm:t>
        <a:bodyPr/>
        <a:lstStyle/>
        <a:p>
          <a:endParaRPr lang="en-US"/>
        </a:p>
      </dgm:t>
    </dgm:pt>
    <dgm:pt modelId="{70CC6895-2B22-453A-98F3-55D5A560EBD4}" type="pres">
      <dgm:prSet presAssocID="{0DE4C8FD-98B6-44EA-B986-4F9C1849DE9C}" presName="Name0" presStyleCnt="0">
        <dgm:presLayoutVars>
          <dgm:dir/>
          <dgm:resizeHandles val="exact"/>
        </dgm:presLayoutVars>
      </dgm:prSet>
      <dgm:spPr/>
    </dgm:pt>
    <dgm:pt modelId="{9B9F1F98-DF81-48F5-BC20-E4D60BAE34B5}" type="pres">
      <dgm:prSet presAssocID="{74BED5B1-94D4-479A-9C98-68CAE5818EF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B12844-E5C3-40AE-B5D3-038D183D68EB}" type="pres">
      <dgm:prSet presAssocID="{9DD37BE6-253C-4964-8852-25A83D4D88B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EC8184C7-C4B1-4B0C-806E-1EC0328002E5}" type="pres">
      <dgm:prSet presAssocID="{9DD37BE6-253C-4964-8852-25A83D4D88B8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A1ACD2E-326D-417E-A514-0C8D90431AE2}" type="pres">
      <dgm:prSet presAssocID="{B2E0B8D5-9D2F-4BEE-BC77-3681CF8C71E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5DB71-791A-4C5D-B80D-5CC1E8D546AE}" type="pres">
      <dgm:prSet presAssocID="{9684819C-8475-43F0-BE7A-DAD9249A8F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C8CD8C6-3599-4AC8-BFFC-F195012E4ECB}" type="pres">
      <dgm:prSet presAssocID="{9684819C-8475-43F0-BE7A-DAD9249A8FA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62F61DB-2538-449E-A4ED-E8C9744C56CC}" type="pres">
      <dgm:prSet presAssocID="{1EC13D11-57A4-47CC-B363-2985DC74B5A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735A1E-7A0C-40CC-9B0E-A2BF38E7C995}" type="presOf" srcId="{9684819C-8475-43F0-BE7A-DAD9249A8FA6}" destId="{9C8CD8C6-3599-4AC8-BFFC-F195012E4ECB}" srcOrd="1" destOrd="0" presId="urn:microsoft.com/office/officeart/2005/8/layout/process1"/>
    <dgm:cxn modelId="{E4A468CE-138F-4478-9DE2-715F01C519A6}" srcId="{0DE4C8FD-98B6-44EA-B986-4F9C1849DE9C}" destId="{74BED5B1-94D4-479A-9C98-68CAE5818EF1}" srcOrd="0" destOrd="0" parTransId="{3CD31D7F-C305-4E84-8640-43EA8E3AD373}" sibTransId="{9DD37BE6-253C-4964-8852-25A83D4D88B8}"/>
    <dgm:cxn modelId="{21D80E7C-9949-4542-ADFA-849C3D38D001}" srcId="{0DE4C8FD-98B6-44EA-B986-4F9C1849DE9C}" destId="{B2E0B8D5-9D2F-4BEE-BC77-3681CF8C71EC}" srcOrd="1" destOrd="0" parTransId="{6E825413-7900-43E5-BAE0-5DA5D9EC5998}" sibTransId="{9684819C-8475-43F0-BE7A-DAD9249A8FA6}"/>
    <dgm:cxn modelId="{5B9DB0BE-DD7D-4F34-80B4-ECCF01EA31BB}" type="presOf" srcId="{74BED5B1-94D4-479A-9C98-68CAE5818EF1}" destId="{9B9F1F98-DF81-48F5-BC20-E4D60BAE34B5}" srcOrd="0" destOrd="0" presId="urn:microsoft.com/office/officeart/2005/8/layout/process1"/>
    <dgm:cxn modelId="{E5812AC8-28AF-4487-9798-BC7B74577418}" type="presOf" srcId="{9684819C-8475-43F0-BE7A-DAD9249A8FA6}" destId="{D495DB71-791A-4C5D-B80D-5CC1E8D546AE}" srcOrd="0" destOrd="0" presId="urn:microsoft.com/office/officeart/2005/8/layout/process1"/>
    <dgm:cxn modelId="{9A05C4BD-E879-4B14-B53B-9A5B4A5CF2B3}" type="presOf" srcId="{0DE4C8FD-98B6-44EA-B986-4F9C1849DE9C}" destId="{70CC6895-2B22-453A-98F3-55D5A560EBD4}" srcOrd="0" destOrd="0" presId="urn:microsoft.com/office/officeart/2005/8/layout/process1"/>
    <dgm:cxn modelId="{3D341869-3E40-4A86-8D36-3D50361786F0}" type="presOf" srcId="{9DD37BE6-253C-4964-8852-25A83D4D88B8}" destId="{EC8184C7-C4B1-4B0C-806E-1EC0328002E5}" srcOrd="1" destOrd="0" presId="urn:microsoft.com/office/officeart/2005/8/layout/process1"/>
    <dgm:cxn modelId="{6849CE1B-0BE7-401C-9BE2-36285B160642}" srcId="{0DE4C8FD-98B6-44EA-B986-4F9C1849DE9C}" destId="{1EC13D11-57A4-47CC-B363-2985DC74B5A6}" srcOrd="2" destOrd="0" parTransId="{CB2D4718-C245-4E0A-80ED-9F08CF51B4C9}" sibTransId="{2262A217-4C4A-48A1-926B-1EFB0C8612C1}"/>
    <dgm:cxn modelId="{EE32736D-19A0-4C25-B964-03714483C9FD}" type="presOf" srcId="{B2E0B8D5-9D2F-4BEE-BC77-3681CF8C71EC}" destId="{AA1ACD2E-326D-417E-A514-0C8D90431AE2}" srcOrd="0" destOrd="0" presId="urn:microsoft.com/office/officeart/2005/8/layout/process1"/>
    <dgm:cxn modelId="{03E13A9B-2D5B-4E68-B3EE-4A2A7949D300}" type="presOf" srcId="{1EC13D11-57A4-47CC-B363-2985DC74B5A6}" destId="{C62F61DB-2538-449E-A4ED-E8C9744C56CC}" srcOrd="0" destOrd="0" presId="urn:microsoft.com/office/officeart/2005/8/layout/process1"/>
    <dgm:cxn modelId="{B50F3E95-668C-4E49-A693-129C56ECC8C2}" type="presOf" srcId="{9DD37BE6-253C-4964-8852-25A83D4D88B8}" destId="{51B12844-E5C3-40AE-B5D3-038D183D68EB}" srcOrd="0" destOrd="0" presId="urn:microsoft.com/office/officeart/2005/8/layout/process1"/>
    <dgm:cxn modelId="{6ADFAEAD-004E-452E-93C3-5F3A54BD297C}" type="presParOf" srcId="{70CC6895-2B22-453A-98F3-55D5A560EBD4}" destId="{9B9F1F98-DF81-48F5-BC20-E4D60BAE34B5}" srcOrd="0" destOrd="0" presId="urn:microsoft.com/office/officeart/2005/8/layout/process1"/>
    <dgm:cxn modelId="{2379A033-89A3-4DFF-BC9E-10F7CA51EDA7}" type="presParOf" srcId="{70CC6895-2B22-453A-98F3-55D5A560EBD4}" destId="{51B12844-E5C3-40AE-B5D3-038D183D68EB}" srcOrd="1" destOrd="0" presId="urn:microsoft.com/office/officeart/2005/8/layout/process1"/>
    <dgm:cxn modelId="{D60346AC-FCEE-4E77-84C4-E1B31D5FE8F3}" type="presParOf" srcId="{51B12844-E5C3-40AE-B5D3-038D183D68EB}" destId="{EC8184C7-C4B1-4B0C-806E-1EC0328002E5}" srcOrd="0" destOrd="0" presId="urn:microsoft.com/office/officeart/2005/8/layout/process1"/>
    <dgm:cxn modelId="{BF05A8F8-B47B-4625-9364-8904B917C297}" type="presParOf" srcId="{70CC6895-2B22-453A-98F3-55D5A560EBD4}" destId="{AA1ACD2E-326D-417E-A514-0C8D90431AE2}" srcOrd="2" destOrd="0" presId="urn:microsoft.com/office/officeart/2005/8/layout/process1"/>
    <dgm:cxn modelId="{A6D9B065-4542-437D-97FD-F817312FE312}" type="presParOf" srcId="{70CC6895-2B22-453A-98F3-55D5A560EBD4}" destId="{D495DB71-791A-4C5D-B80D-5CC1E8D546AE}" srcOrd="3" destOrd="0" presId="urn:microsoft.com/office/officeart/2005/8/layout/process1"/>
    <dgm:cxn modelId="{DE1A49B5-369E-4DCC-A8D8-193E61588FED}" type="presParOf" srcId="{D495DB71-791A-4C5D-B80D-5CC1E8D546AE}" destId="{9C8CD8C6-3599-4AC8-BFFC-F195012E4ECB}" srcOrd="0" destOrd="0" presId="urn:microsoft.com/office/officeart/2005/8/layout/process1"/>
    <dgm:cxn modelId="{3549E393-BE1B-4251-93C3-881D602A8CAE}" type="presParOf" srcId="{70CC6895-2B22-453A-98F3-55D5A560EBD4}" destId="{C62F61DB-2538-449E-A4ED-E8C9744C56CC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4C5359-6C96-4CFF-AC94-28061DED1888}" type="doc">
      <dgm:prSet loTypeId="urn:microsoft.com/office/officeart/2005/8/layout/process3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92CBBEB-C9B0-4546-A6A9-655DB1216416}">
      <dgm:prSet phldrT="[Text]"/>
      <dgm:spPr/>
      <dgm:t>
        <a:bodyPr/>
        <a:lstStyle/>
        <a:p>
          <a:r>
            <a:rPr lang="en-US" dirty="0" err="1" smtClean="0"/>
            <a:t>Avadhi</a:t>
          </a:r>
          <a:endParaRPr lang="en-US" dirty="0"/>
        </a:p>
      </dgm:t>
    </dgm:pt>
    <dgm:pt modelId="{A4918150-F651-4D87-B2EB-33E676D40325}" type="parTrans" cxnId="{58914EED-16E2-42BE-8005-9996E018BE99}">
      <dgm:prSet/>
      <dgm:spPr/>
      <dgm:t>
        <a:bodyPr/>
        <a:lstStyle/>
        <a:p>
          <a:endParaRPr lang="en-US"/>
        </a:p>
      </dgm:t>
    </dgm:pt>
    <dgm:pt modelId="{6232DE82-6211-4950-8C95-EF10ECE1710D}" type="sibTrans" cxnId="{58914EED-16E2-42BE-8005-9996E018BE99}">
      <dgm:prSet/>
      <dgm:spPr/>
      <dgm:t>
        <a:bodyPr/>
        <a:lstStyle/>
        <a:p>
          <a:endParaRPr lang="en-US"/>
        </a:p>
      </dgm:t>
    </dgm:pt>
    <dgm:pt modelId="{8EBF0116-8F38-445D-BB80-CE6D9F877D46}">
      <dgm:prSet phldrT="[Text]"/>
      <dgm:spPr/>
      <dgm:t>
        <a:bodyPr/>
        <a:lstStyle/>
        <a:p>
          <a:r>
            <a:rPr lang="en-US" dirty="0" smtClean="0"/>
            <a:t>Clairvoyance </a:t>
          </a:r>
          <a:endParaRPr lang="en-US" dirty="0"/>
        </a:p>
      </dgm:t>
    </dgm:pt>
    <dgm:pt modelId="{FAD13A8E-7F9B-44E2-8F47-F363FD4357F2}" type="parTrans" cxnId="{AEC0A82D-8EBE-4E2E-ACF3-8634E14EC79F}">
      <dgm:prSet/>
      <dgm:spPr/>
      <dgm:t>
        <a:bodyPr/>
        <a:lstStyle/>
        <a:p>
          <a:endParaRPr lang="en-US"/>
        </a:p>
      </dgm:t>
    </dgm:pt>
    <dgm:pt modelId="{DD0EE5C2-A557-4D5A-9A69-9695B18EA5D4}" type="sibTrans" cxnId="{AEC0A82D-8EBE-4E2E-ACF3-8634E14EC79F}">
      <dgm:prSet/>
      <dgm:spPr/>
      <dgm:t>
        <a:bodyPr/>
        <a:lstStyle/>
        <a:p>
          <a:endParaRPr lang="en-US"/>
        </a:p>
      </dgm:t>
    </dgm:pt>
    <dgm:pt modelId="{7CAD8241-4220-4E7E-96C5-AF0D1FA98F96}">
      <dgm:prSet phldrT="[Text]"/>
      <dgm:spPr/>
      <dgm:t>
        <a:bodyPr/>
        <a:lstStyle/>
        <a:p>
          <a:r>
            <a:rPr lang="en-US" dirty="0" err="1" smtClean="0"/>
            <a:t>Manahparyaya</a:t>
          </a:r>
          <a:endParaRPr lang="en-US" dirty="0"/>
        </a:p>
      </dgm:t>
    </dgm:pt>
    <dgm:pt modelId="{97613AA7-72FC-470A-B61F-B64BED06D47F}" type="parTrans" cxnId="{C86DA8A5-0050-4318-BE99-805406C8F967}">
      <dgm:prSet/>
      <dgm:spPr/>
      <dgm:t>
        <a:bodyPr/>
        <a:lstStyle/>
        <a:p>
          <a:endParaRPr lang="en-US"/>
        </a:p>
      </dgm:t>
    </dgm:pt>
    <dgm:pt modelId="{2289201D-994F-458D-AEC7-3B882F0B4A75}" type="sibTrans" cxnId="{C86DA8A5-0050-4318-BE99-805406C8F967}">
      <dgm:prSet/>
      <dgm:spPr/>
      <dgm:t>
        <a:bodyPr/>
        <a:lstStyle/>
        <a:p>
          <a:endParaRPr lang="en-US"/>
        </a:p>
      </dgm:t>
    </dgm:pt>
    <dgm:pt modelId="{C1B681F9-B072-4DC7-B8BB-B2007FD92EA1}">
      <dgm:prSet phldrT="[Text]"/>
      <dgm:spPr/>
      <dgm:t>
        <a:bodyPr/>
        <a:lstStyle/>
        <a:p>
          <a:r>
            <a:rPr lang="en-US" dirty="0" smtClean="0"/>
            <a:t>Telepathy </a:t>
          </a:r>
          <a:endParaRPr lang="en-US" dirty="0"/>
        </a:p>
      </dgm:t>
    </dgm:pt>
    <dgm:pt modelId="{07D386A5-E5A9-440F-ADAA-CBBF9EF0605F}" type="parTrans" cxnId="{B82ABA87-B17E-4EB9-BF0A-6801D4F237BA}">
      <dgm:prSet/>
      <dgm:spPr/>
      <dgm:t>
        <a:bodyPr/>
        <a:lstStyle/>
        <a:p>
          <a:endParaRPr lang="en-US"/>
        </a:p>
      </dgm:t>
    </dgm:pt>
    <dgm:pt modelId="{FD6851E0-C480-4C2B-BC18-D94866F486FB}" type="sibTrans" cxnId="{B82ABA87-B17E-4EB9-BF0A-6801D4F237BA}">
      <dgm:prSet/>
      <dgm:spPr/>
      <dgm:t>
        <a:bodyPr/>
        <a:lstStyle/>
        <a:p>
          <a:endParaRPr lang="en-US"/>
        </a:p>
      </dgm:t>
    </dgm:pt>
    <dgm:pt modelId="{7981F53A-DD13-4598-AF35-E26DAAF16163}">
      <dgm:prSet phldrT="[Text]"/>
      <dgm:spPr/>
      <dgm:t>
        <a:bodyPr/>
        <a:lstStyle/>
        <a:p>
          <a:r>
            <a:rPr lang="en-US" dirty="0" err="1" smtClean="0"/>
            <a:t>Kevala</a:t>
          </a:r>
          <a:endParaRPr lang="en-US" dirty="0"/>
        </a:p>
      </dgm:t>
    </dgm:pt>
    <dgm:pt modelId="{CD6104DD-89F0-4B8C-B651-075F3C4569D8}" type="parTrans" cxnId="{D81A68B9-060C-4ACB-A184-36764CD4CA6D}">
      <dgm:prSet/>
      <dgm:spPr/>
      <dgm:t>
        <a:bodyPr/>
        <a:lstStyle/>
        <a:p>
          <a:endParaRPr lang="en-US"/>
        </a:p>
      </dgm:t>
    </dgm:pt>
    <dgm:pt modelId="{1C088AD1-DB0C-4CCE-95D5-4011CDB3062A}" type="sibTrans" cxnId="{D81A68B9-060C-4ACB-A184-36764CD4CA6D}">
      <dgm:prSet/>
      <dgm:spPr/>
      <dgm:t>
        <a:bodyPr/>
        <a:lstStyle/>
        <a:p>
          <a:endParaRPr lang="en-US"/>
        </a:p>
      </dgm:t>
    </dgm:pt>
    <dgm:pt modelId="{D3EDEBE1-ABDD-4CA1-832E-9325FDC2C70F}">
      <dgm:prSet phldrT="[Text]"/>
      <dgm:spPr/>
      <dgm:t>
        <a:bodyPr/>
        <a:lstStyle/>
        <a:p>
          <a:r>
            <a:rPr lang="en-US" dirty="0" smtClean="0"/>
            <a:t>Omniscience </a:t>
          </a:r>
          <a:endParaRPr lang="en-US" dirty="0"/>
        </a:p>
      </dgm:t>
    </dgm:pt>
    <dgm:pt modelId="{A7EC74F5-1DE6-4C89-9D2C-CC7C4BAA3975}" type="parTrans" cxnId="{5795A68F-D789-4E39-8EDC-0341C6E6A6A1}">
      <dgm:prSet/>
      <dgm:spPr/>
      <dgm:t>
        <a:bodyPr/>
        <a:lstStyle/>
        <a:p>
          <a:endParaRPr lang="en-US"/>
        </a:p>
      </dgm:t>
    </dgm:pt>
    <dgm:pt modelId="{9B5CB74C-1307-4BA4-8C52-8EE91C0CEBC8}" type="sibTrans" cxnId="{5795A68F-D789-4E39-8EDC-0341C6E6A6A1}">
      <dgm:prSet/>
      <dgm:spPr/>
      <dgm:t>
        <a:bodyPr/>
        <a:lstStyle/>
        <a:p>
          <a:endParaRPr lang="en-US"/>
        </a:p>
      </dgm:t>
    </dgm:pt>
    <dgm:pt modelId="{70B3BF07-83B3-4EE1-927F-18AAD33AD46C}" type="pres">
      <dgm:prSet presAssocID="{134C5359-6C96-4CFF-AC94-28061DED188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90387E-5CF9-4514-9F26-099CD3925558}" type="pres">
      <dgm:prSet presAssocID="{692CBBEB-C9B0-4546-A6A9-655DB1216416}" presName="composite" presStyleCnt="0"/>
      <dgm:spPr/>
    </dgm:pt>
    <dgm:pt modelId="{E24818F1-C8AC-4BC5-B963-E0185B5448BD}" type="pres">
      <dgm:prSet presAssocID="{692CBBEB-C9B0-4546-A6A9-655DB1216416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68C5FD-073D-45CA-9521-22547127815D}" type="pres">
      <dgm:prSet presAssocID="{692CBBEB-C9B0-4546-A6A9-655DB1216416}" presName="parSh" presStyleLbl="node1" presStyleIdx="0" presStyleCnt="3"/>
      <dgm:spPr/>
      <dgm:t>
        <a:bodyPr/>
        <a:lstStyle/>
        <a:p>
          <a:endParaRPr lang="en-US"/>
        </a:p>
      </dgm:t>
    </dgm:pt>
    <dgm:pt modelId="{DB02F0C3-19E4-48FD-B5D4-3613750BB53D}" type="pres">
      <dgm:prSet presAssocID="{692CBBEB-C9B0-4546-A6A9-655DB1216416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EFBF0-3947-4626-9756-6B5719B5A7AD}" type="pres">
      <dgm:prSet presAssocID="{6232DE82-6211-4950-8C95-EF10ECE1710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360C369-DBE8-476E-8BD9-2F9A8E6922B2}" type="pres">
      <dgm:prSet presAssocID="{6232DE82-6211-4950-8C95-EF10ECE1710D}" presName="connTx" presStyleLbl="sibTrans2D1" presStyleIdx="0" presStyleCnt="2"/>
      <dgm:spPr/>
      <dgm:t>
        <a:bodyPr/>
        <a:lstStyle/>
        <a:p>
          <a:endParaRPr lang="en-US"/>
        </a:p>
      </dgm:t>
    </dgm:pt>
    <dgm:pt modelId="{57267FC0-0B74-47EE-96E7-89BEE80C8E27}" type="pres">
      <dgm:prSet presAssocID="{7CAD8241-4220-4E7E-96C5-AF0D1FA98F96}" presName="composite" presStyleCnt="0"/>
      <dgm:spPr/>
    </dgm:pt>
    <dgm:pt modelId="{7C27E518-8E40-442E-BBA8-3491CAFCC931}" type="pres">
      <dgm:prSet presAssocID="{7CAD8241-4220-4E7E-96C5-AF0D1FA98F96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4527AB-9476-451A-9B3D-B14B0422F0FC}" type="pres">
      <dgm:prSet presAssocID="{7CAD8241-4220-4E7E-96C5-AF0D1FA98F96}" presName="parSh" presStyleLbl="node1" presStyleIdx="1" presStyleCnt="3"/>
      <dgm:spPr/>
      <dgm:t>
        <a:bodyPr/>
        <a:lstStyle/>
        <a:p>
          <a:endParaRPr lang="en-US"/>
        </a:p>
      </dgm:t>
    </dgm:pt>
    <dgm:pt modelId="{F60318D0-8EE6-4457-81CB-936C6173B758}" type="pres">
      <dgm:prSet presAssocID="{7CAD8241-4220-4E7E-96C5-AF0D1FA98F96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25A839-1A28-464D-A9E6-8F3E05C62CE9}" type="pres">
      <dgm:prSet presAssocID="{2289201D-994F-458D-AEC7-3B882F0B4A7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224E193-B0BE-4E4A-8BF2-EDD4C7E28F09}" type="pres">
      <dgm:prSet presAssocID="{2289201D-994F-458D-AEC7-3B882F0B4A75}" presName="connTx" presStyleLbl="sibTrans2D1" presStyleIdx="1" presStyleCnt="2"/>
      <dgm:spPr/>
      <dgm:t>
        <a:bodyPr/>
        <a:lstStyle/>
        <a:p>
          <a:endParaRPr lang="en-US"/>
        </a:p>
      </dgm:t>
    </dgm:pt>
    <dgm:pt modelId="{9103CD85-735C-4560-91CB-5256672E903A}" type="pres">
      <dgm:prSet presAssocID="{7981F53A-DD13-4598-AF35-E26DAAF16163}" presName="composite" presStyleCnt="0"/>
      <dgm:spPr/>
    </dgm:pt>
    <dgm:pt modelId="{B6D9F607-8C3C-48B3-9889-BA243F470D99}" type="pres">
      <dgm:prSet presAssocID="{7981F53A-DD13-4598-AF35-E26DAAF16163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5B78A-6209-48D8-9872-AB4E7A614175}" type="pres">
      <dgm:prSet presAssocID="{7981F53A-DD13-4598-AF35-E26DAAF16163}" presName="parSh" presStyleLbl="node1" presStyleIdx="2" presStyleCnt="3"/>
      <dgm:spPr/>
      <dgm:t>
        <a:bodyPr/>
        <a:lstStyle/>
        <a:p>
          <a:endParaRPr lang="en-US"/>
        </a:p>
      </dgm:t>
    </dgm:pt>
    <dgm:pt modelId="{0FBB8E6B-2454-4B06-A621-197CE9AD78B3}" type="pres">
      <dgm:prSet presAssocID="{7981F53A-DD13-4598-AF35-E26DAAF16163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AE4FB3-28C3-488F-B261-AF408C5AA4B8}" type="presOf" srcId="{692CBBEB-C9B0-4546-A6A9-655DB1216416}" destId="{F568C5FD-073D-45CA-9521-22547127815D}" srcOrd="1" destOrd="0" presId="urn:microsoft.com/office/officeart/2005/8/layout/process3"/>
    <dgm:cxn modelId="{E2F50488-C653-48BA-AB3D-BBF5D419441E}" type="presOf" srcId="{6232DE82-6211-4950-8C95-EF10ECE1710D}" destId="{C360C369-DBE8-476E-8BD9-2F9A8E6922B2}" srcOrd="1" destOrd="0" presId="urn:microsoft.com/office/officeart/2005/8/layout/process3"/>
    <dgm:cxn modelId="{2233AB6E-1434-41E0-A0B4-E16CF0315A55}" type="presOf" srcId="{6232DE82-6211-4950-8C95-EF10ECE1710D}" destId="{DC8EFBF0-3947-4626-9756-6B5719B5A7AD}" srcOrd="0" destOrd="0" presId="urn:microsoft.com/office/officeart/2005/8/layout/process3"/>
    <dgm:cxn modelId="{FD44563F-E99D-4A75-B654-A98076A9AE7D}" type="presOf" srcId="{7CAD8241-4220-4E7E-96C5-AF0D1FA98F96}" destId="{7C27E518-8E40-442E-BBA8-3491CAFCC931}" srcOrd="0" destOrd="0" presId="urn:microsoft.com/office/officeart/2005/8/layout/process3"/>
    <dgm:cxn modelId="{CD3E7537-4F73-4BC1-A445-6825911AABCB}" type="presOf" srcId="{7981F53A-DD13-4598-AF35-E26DAAF16163}" destId="{B6D9F607-8C3C-48B3-9889-BA243F470D99}" srcOrd="0" destOrd="0" presId="urn:microsoft.com/office/officeart/2005/8/layout/process3"/>
    <dgm:cxn modelId="{EF91C507-6A47-47F9-BE5C-06E92D6D308E}" type="presOf" srcId="{2289201D-994F-458D-AEC7-3B882F0B4A75}" destId="{C425A839-1A28-464D-A9E6-8F3E05C62CE9}" srcOrd="0" destOrd="0" presId="urn:microsoft.com/office/officeart/2005/8/layout/process3"/>
    <dgm:cxn modelId="{67828351-62B2-4FCE-B34C-F44C2D9E2B64}" type="presOf" srcId="{7CAD8241-4220-4E7E-96C5-AF0D1FA98F96}" destId="{7C4527AB-9476-451A-9B3D-B14B0422F0FC}" srcOrd="1" destOrd="0" presId="urn:microsoft.com/office/officeart/2005/8/layout/process3"/>
    <dgm:cxn modelId="{66AA3574-EA75-41D9-ACBB-EE7E495D98CC}" type="presOf" srcId="{7981F53A-DD13-4598-AF35-E26DAAF16163}" destId="{F2E5B78A-6209-48D8-9872-AB4E7A614175}" srcOrd="1" destOrd="0" presId="urn:microsoft.com/office/officeart/2005/8/layout/process3"/>
    <dgm:cxn modelId="{820C7709-B75C-49C2-9ECB-325E56C8BD77}" type="presOf" srcId="{C1B681F9-B072-4DC7-B8BB-B2007FD92EA1}" destId="{F60318D0-8EE6-4457-81CB-936C6173B758}" srcOrd="0" destOrd="0" presId="urn:microsoft.com/office/officeart/2005/8/layout/process3"/>
    <dgm:cxn modelId="{AEC0A82D-8EBE-4E2E-ACF3-8634E14EC79F}" srcId="{692CBBEB-C9B0-4546-A6A9-655DB1216416}" destId="{8EBF0116-8F38-445D-BB80-CE6D9F877D46}" srcOrd="0" destOrd="0" parTransId="{FAD13A8E-7F9B-44E2-8F47-F363FD4357F2}" sibTransId="{DD0EE5C2-A557-4D5A-9A69-9695B18EA5D4}"/>
    <dgm:cxn modelId="{B640FBF5-3E07-4488-973C-7BAC03E5E92C}" type="presOf" srcId="{D3EDEBE1-ABDD-4CA1-832E-9325FDC2C70F}" destId="{0FBB8E6B-2454-4B06-A621-197CE9AD78B3}" srcOrd="0" destOrd="0" presId="urn:microsoft.com/office/officeart/2005/8/layout/process3"/>
    <dgm:cxn modelId="{5795A68F-D789-4E39-8EDC-0341C6E6A6A1}" srcId="{7981F53A-DD13-4598-AF35-E26DAAF16163}" destId="{D3EDEBE1-ABDD-4CA1-832E-9325FDC2C70F}" srcOrd="0" destOrd="0" parTransId="{A7EC74F5-1DE6-4C89-9D2C-CC7C4BAA3975}" sibTransId="{9B5CB74C-1307-4BA4-8C52-8EE91C0CEBC8}"/>
    <dgm:cxn modelId="{9499FF36-4730-4A31-8032-F6E7E2B90666}" type="presOf" srcId="{2289201D-994F-458D-AEC7-3B882F0B4A75}" destId="{0224E193-B0BE-4E4A-8BF2-EDD4C7E28F09}" srcOrd="1" destOrd="0" presId="urn:microsoft.com/office/officeart/2005/8/layout/process3"/>
    <dgm:cxn modelId="{D81A68B9-060C-4ACB-A184-36764CD4CA6D}" srcId="{134C5359-6C96-4CFF-AC94-28061DED1888}" destId="{7981F53A-DD13-4598-AF35-E26DAAF16163}" srcOrd="2" destOrd="0" parTransId="{CD6104DD-89F0-4B8C-B651-075F3C4569D8}" sibTransId="{1C088AD1-DB0C-4CCE-95D5-4011CDB3062A}"/>
    <dgm:cxn modelId="{3F87D14A-B9C9-49F4-A686-75BD92DF1889}" type="presOf" srcId="{134C5359-6C96-4CFF-AC94-28061DED1888}" destId="{70B3BF07-83B3-4EE1-927F-18AAD33AD46C}" srcOrd="0" destOrd="0" presId="urn:microsoft.com/office/officeart/2005/8/layout/process3"/>
    <dgm:cxn modelId="{0CE713F2-EE5E-497B-BE54-F35196D36F65}" type="presOf" srcId="{692CBBEB-C9B0-4546-A6A9-655DB1216416}" destId="{E24818F1-C8AC-4BC5-B963-E0185B5448BD}" srcOrd="0" destOrd="0" presId="urn:microsoft.com/office/officeart/2005/8/layout/process3"/>
    <dgm:cxn modelId="{58914EED-16E2-42BE-8005-9996E018BE99}" srcId="{134C5359-6C96-4CFF-AC94-28061DED1888}" destId="{692CBBEB-C9B0-4546-A6A9-655DB1216416}" srcOrd="0" destOrd="0" parTransId="{A4918150-F651-4D87-B2EB-33E676D40325}" sibTransId="{6232DE82-6211-4950-8C95-EF10ECE1710D}"/>
    <dgm:cxn modelId="{94CEC381-0EC8-44D6-8231-4071B21F6A5B}" type="presOf" srcId="{8EBF0116-8F38-445D-BB80-CE6D9F877D46}" destId="{DB02F0C3-19E4-48FD-B5D4-3613750BB53D}" srcOrd="0" destOrd="0" presId="urn:microsoft.com/office/officeart/2005/8/layout/process3"/>
    <dgm:cxn modelId="{B82ABA87-B17E-4EB9-BF0A-6801D4F237BA}" srcId="{7CAD8241-4220-4E7E-96C5-AF0D1FA98F96}" destId="{C1B681F9-B072-4DC7-B8BB-B2007FD92EA1}" srcOrd="0" destOrd="0" parTransId="{07D386A5-E5A9-440F-ADAA-CBBF9EF0605F}" sibTransId="{FD6851E0-C480-4C2B-BC18-D94866F486FB}"/>
    <dgm:cxn modelId="{C86DA8A5-0050-4318-BE99-805406C8F967}" srcId="{134C5359-6C96-4CFF-AC94-28061DED1888}" destId="{7CAD8241-4220-4E7E-96C5-AF0D1FA98F96}" srcOrd="1" destOrd="0" parTransId="{97613AA7-72FC-470A-B61F-B64BED06D47F}" sibTransId="{2289201D-994F-458D-AEC7-3B882F0B4A75}"/>
    <dgm:cxn modelId="{7C72F45C-178E-4E3E-8E6D-A0F80BB86BEF}" type="presParOf" srcId="{70B3BF07-83B3-4EE1-927F-18AAD33AD46C}" destId="{7290387E-5CF9-4514-9F26-099CD3925558}" srcOrd="0" destOrd="0" presId="urn:microsoft.com/office/officeart/2005/8/layout/process3"/>
    <dgm:cxn modelId="{32E21AB7-4C86-4BEE-9CF3-832E33C4C1C5}" type="presParOf" srcId="{7290387E-5CF9-4514-9F26-099CD3925558}" destId="{E24818F1-C8AC-4BC5-B963-E0185B5448BD}" srcOrd="0" destOrd="0" presId="urn:microsoft.com/office/officeart/2005/8/layout/process3"/>
    <dgm:cxn modelId="{4F6ED1AE-C5E3-4624-8859-8C0D34A8EDF2}" type="presParOf" srcId="{7290387E-5CF9-4514-9F26-099CD3925558}" destId="{F568C5FD-073D-45CA-9521-22547127815D}" srcOrd="1" destOrd="0" presId="urn:microsoft.com/office/officeart/2005/8/layout/process3"/>
    <dgm:cxn modelId="{D537CB4C-7851-4541-90D4-D01E3F62ED86}" type="presParOf" srcId="{7290387E-5CF9-4514-9F26-099CD3925558}" destId="{DB02F0C3-19E4-48FD-B5D4-3613750BB53D}" srcOrd="2" destOrd="0" presId="urn:microsoft.com/office/officeart/2005/8/layout/process3"/>
    <dgm:cxn modelId="{19B8219F-28DF-4A00-88A7-002A097BE454}" type="presParOf" srcId="{70B3BF07-83B3-4EE1-927F-18AAD33AD46C}" destId="{DC8EFBF0-3947-4626-9756-6B5719B5A7AD}" srcOrd="1" destOrd="0" presId="urn:microsoft.com/office/officeart/2005/8/layout/process3"/>
    <dgm:cxn modelId="{6DA62A65-D28F-417A-922B-6ABEDF36AB96}" type="presParOf" srcId="{DC8EFBF0-3947-4626-9756-6B5719B5A7AD}" destId="{C360C369-DBE8-476E-8BD9-2F9A8E6922B2}" srcOrd="0" destOrd="0" presId="urn:microsoft.com/office/officeart/2005/8/layout/process3"/>
    <dgm:cxn modelId="{69848B1C-9FB7-48CB-BDB6-91517872FBE1}" type="presParOf" srcId="{70B3BF07-83B3-4EE1-927F-18AAD33AD46C}" destId="{57267FC0-0B74-47EE-96E7-89BEE80C8E27}" srcOrd="2" destOrd="0" presId="urn:microsoft.com/office/officeart/2005/8/layout/process3"/>
    <dgm:cxn modelId="{2A591914-1BBB-433C-8929-A861E5529B8B}" type="presParOf" srcId="{57267FC0-0B74-47EE-96E7-89BEE80C8E27}" destId="{7C27E518-8E40-442E-BBA8-3491CAFCC931}" srcOrd="0" destOrd="0" presId="urn:microsoft.com/office/officeart/2005/8/layout/process3"/>
    <dgm:cxn modelId="{4A54028A-8D9C-4D9A-9ABB-40C18AAA90BD}" type="presParOf" srcId="{57267FC0-0B74-47EE-96E7-89BEE80C8E27}" destId="{7C4527AB-9476-451A-9B3D-B14B0422F0FC}" srcOrd="1" destOrd="0" presId="urn:microsoft.com/office/officeart/2005/8/layout/process3"/>
    <dgm:cxn modelId="{9222D417-6FE1-41F3-87EF-C463DD85C7D9}" type="presParOf" srcId="{57267FC0-0B74-47EE-96E7-89BEE80C8E27}" destId="{F60318D0-8EE6-4457-81CB-936C6173B758}" srcOrd="2" destOrd="0" presId="urn:microsoft.com/office/officeart/2005/8/layout/process3"/>
    <dgm:cxn modelId="{7D0F7C94-55BB-4A72-9FC2-5E9EA0DEA6BB}" type="presParOf" srcId="{70B3BF07-83B3-4EE1-927F-18AAD33AD46C}" destId="{C425A839-1A28-464D-A9E6-8F3E05C62CE9}" srcOrd="3" destOrd="0" presId="urn:microsoft.com/office/officeart/2005/8/layout/process3"/>
    <dgm:cxn modelId="{2E47FF0D-18AF-4F07-8EF0-662289D3670D}" type="presParOf" srcId="{C425A839-1A28-464D-A9E6-8F3E05C62CE9}" destId="{0224E193-B0BE-4E4A-8BF2-EDD4C7E28F09}" srcOrd="0" destOrd="0" presId="urn:microsoft.com/office/officeart/2005/8/layout/process3"/>
    <dgm:cxn modelId="{3AE7B5E7-0228-4D80-B225-8C1283C90EEB}" type="presParOf" srcId="{70B3BF07-83B3-4EE1-927F-18AAD33AD46C}" destId="{9103CD85-735C-4560-91CB-5256672E903A}" srcOrd="4" destOrd="0" presId="urn:microsoft.com/office/officeart/2005/8/layout/process3"/>
    <dgm:cxn modelId="{B17E5572-5AE1-49ED-A9CE-F188442DE535}" type="presParOf" srcId="{9103CD85-735C-4560-91CB-5256672E903A}" destId="{B6D9F607-8C3C-48B3-9889-BA243F470D99}" srcOrd="0" destOrd="0" presId="urn:microsoft.com/office/officeart/2005/8/layout/process3"/>
    <dgm:cxn modelId="{E539562A-687B-45DE-BC2D-ADF66F47E637}" type="presParOf" srcId="{9103CD85-735C-4560-91CB-5256672E903A}" destId="{F2E5B78A-6209-48D8-9872-AB4E7A614175}" srcOrd="1" destOrd="0" presId="urn:microsoft.com/office/officeart/2005/8/layout/process3"/>
    <dgm:cxn modelId="{19AA99C0-58AA-4AED-A048-3986F6EC30AD}" type="presParOf" srcId="{9103CD85-735C-4560-91CB-5256672E903A}" destId="{0FBB8E6B-2454-4B06-A621-197CE9AD78B3}" srcOrd="2" destOrd="0" presId="urn:microsoft.com/office/officeart/2005/8/layout/process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8D6D45-9AE0-481F-84C7-8BC65C759458}" type="doc">
      <dgm:prSet loTypeId="urn:microsoft.com/office/officeart/2005/8/layout/hProcess7" loCatId="process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2BB693A-AD3A-44B0-9E1B-CE15922E8721}">
      <dgm:prSet phldrT="[Text]"/>
      <dgm:spPr/>
      <dgm:t>
        <a:bodyPr/>
        <a:lstStyle/>
        <a:p>
          <a:endParaRPr lang="en-US" dirty="0"/>
        </a:p>
      </dgm:t>
    </dgm:pt>
    <dgm:pt modelId="{B04F8C11-C698-477B-85F6-6DE19A29ED63}" type="parTrans" cxnId="{2F94500A-B607-4543-BC58-E24045EA3D71}">
      <dgm:prSet/>
      <dgm:spPr/>
      <dgm:t>
        <a:bodyPr/>
        <a:lstStyle/>
        <a:p>
          <a:endParaRPr lang="en-US"/>
        </a:p>
      </dgm:t>
    </dgm:pt>
    <dgm:pt modelId="{80B2C132-F692-49B7-8D3D-B819413C0F19}" type="sibTrans" cxnId="{2F94500A-B607-4543-BC58-E24045EA3D71}">
      <dgm:prSet/>
      <dgm:spPr/>
      <dgm:t>
        <a:bodyPr/>
        <a:lstStyle/>
        <a:p>
          <a:endParaRPr lang="en-US"/>
        </a:p>
      </dgm:t>
    </dgm:pt>
    <dgm:pt modelId="{D8C17B96-D9E6-4DB9-8999-32DAD66FDEFB}">
      <dgm:prSet phldrT="[Text]"/>
      <dgm:spPr/>
      <dgm:t>
        <a:bodyPr/>
        <a:lstStyle/>
        <a:p>
          <a:r>
            <a:rPr lang="en-US" dirty="0" err="1" smtClean="0"/>
            <a:t>Avadhi</a:t>
          </a:r>
          <a:r>
            <a:rPr lang="en-US" dirty="0" smtClean="0"/>
            <a:t> is direct knowledge of things even at a distance of space or time.</a:t>
          </a:r>
          <a:endParaRPr lang="en-US" dirty="0"/>
        </a:p>
      </dgm:t>
    </dgm:pt>
    <dgm:pt modelId="{1BC1E562-BBC5-4AF3-943D-D1805ED2A42D}" type="parTrans" cxnId="{15B02790-79AA-49F9-AB67-98860694B804}">
      <dgm:prSet/>
      <dgm:spPr/>
      <dgm:t>
        <a:bodyPr/>
        <a:lstStyle/>
        <a:p>
          <a:endParaRPr lang="en-US"/>
        </a:p>
      </dgm:t>
    </dgm:pt>
    <dgm:pt modelId="{9A7A1496-A4CF-4526-9A6D-D81DB351A424}" type="sibTrans" cxnId="{15B02790-79AA-49F9-AB67-98860694B804}">
      <dgm:prSet/>
      <dgm:spPr/>
      <dgm:t>
        <a:bodyPr/>
        <a:lstStyle/>
        <a:p>
          <a:endParaRPr lang="en-US"/>
        </a:p>
      </dgm:t>
    </dgm:pt>
    <dgm:pt modelId="{4D352982-D790-44FC-B353-F2927822083E}">
      <dgm:prSet phldrT="[Text]"/>
      <dgm:spPr/>
      <dgm:t>
        <a:bodyPr/>
        <a:lstStyle/>
        <a:p>
          <a:endParaRPr lang="en-US" dirty="0"/>
        </a:p>
      </dgm:t>
    </dgm:pt>
    <dgm:pt modelId="{E314E1ED-E1F3-4AC1-9999-38BFFEC3902A}" type="parTrans" cxnId="{C741D374-BF66-46E6-BEDC-8FD48488EF0C}">
      <dgm:prSet/>
      <dgm:spPr/>
      <dgm:t>
        <a:bodyPr/>
        <a:lstStyle/>
        <a:p>
          <a:endParaRPr lang="en-US"/>
        </a:p>
      </dgm:t>
    </dgm:pt>
    <dgm:pt modelId="{2B2BA4C0-32D0-430D-9C4D-0A3BDD3473DF}" type="sibTrans" cxnId="{C741D374-BF66-46E6-BEDC-8FD48488EF0C}">
      <dgm:prSet/>
      <dgm:spPr/>
      <dgm:t>
        <a:bodyPr/>
        <a:lstStyle/>
        <a:p>
          <a:endParaRPr lang="en-US"/>
        </a:p>
      </dgm:t>
    </dgm:pt>
    <dgm:pt modelId="{A38281F0-ED41-4A71-81C0-5F6C4D385A94}">
      <dgm:prSet phldrT="[Text]"/>
      <dgm:spPr/>
      <dgm:t>
        <a:bodyPr/>
        <a:lstStyle/>
        <a:p>
          <a:r>
            <a:rPr lang="en-US" dirty="0" smtClean="0"/>
            <a:t>It is called </a:t>
          </a:r>
          <a:r>
            <a:rPr lang="en-US" dirty="0" err="1" smtClean="0"/>
            <a:t>Avadhi</a:t>
          </a:r>
          <a:r>
            <a:rPr lang="en-US" dirty="0" smtClean="0"/>
            <a:t> or limited as it cannot go beyond spatial and temporal limits.</a:t>
          </a:r>
          <a:endParaRPr lang="en-US" dirty="0"/>
        </a:p>
      </dgm:t>
    </dgm:pt>
    <dgm:pt modelId="{149D1BF9-4EC0-4D0F-927B-7380B2BC57A8}" type="parTrans" cxnId="{806F396B-1522-4C5E-8BA4-5AF23BCBC30F}">
      <dgm:prSet/>
      <dgm:spPr/>
      <dgm:t>
        <a:bodyPr/>
        <a:lstStyle/>
        <a:p>
          <a:endParaRPr lang="en-US"/>
        </a:p>
      </dgm:t>
    </dgm:pt>
    <dgm:pt modelId="{1C5E9609-F44C-4EC1-B467-3C25BA5C55B3}" type="sibTrans" cxnId="{806F396B-1522-4C5E-8BA4-5AF23BCBC30F}">
      <dgm:prSet/>
      <dgm:spPr/>
      <dgm:t>
        <a:bodyPr/>
        <a:lstStyle/>
        <a:p>
          <a:endParaRPr lang="en-US"/>
        </a:p>
      </dgm:t>
    </dgm:pt>
    <dgm:pt modelId="{1DDC65E9-0DFD-466F-A32B-37839DFB4198}" type="pres">
      <dgm:prSet presAssocID="{EA8D6D45-9AE0-481F-84C7-8BC65C7594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459651-26C5-47D7-806C-CB23F3219955}" type="pres">
      <dgm:prSet presAssocID="{42BB693A-AD3A-44B0-9E1B-CE15922E8721}" presName="compositeNode" presStyleCnt="0">
        <dgm:presLayoutVars>
          <dgm:bulletEnabled val="1"/>
        </dgm:presLayoutVars>
      </dgm:prSet>
      <dgm:spPr/>
    </dgm:pt>
    <dgm:pt modelId="{01E79E1B-C0AB-4C34-9DC9-46F4114E761C}" type="pres">
      <dgm:prSet presAssocID="{42BB693A-AD3A-44B0-9E1B-CE15922E8721}" presName="bgRect" presStyleLbl="node1" presStyleIdx="0" presStyleCnt="2" custLinFactNeighborX="-23" custLinFactNeighborY="-1406"/>
      <dgm:spPr/>
      <dgm:t>
        <a:bodyPr/>
        <a:lstStyle/>
        <a:p>
          <a:endParaRPr lang="en-US"/>
        </a:p>
      </dgm:t>
    </dgm:pt>
    <dgm:pt modelId="{7495276C-DDD6-470D-9A4B-D03D328B0DFD}" type="pres">
      <dgm:prSet presAssocID="{42BB693A-AD3A-44B0-9E1B-CE15922E8721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63E849-8349-4BC7-A163-92D83ABFA286}" type="pres">
      <dgm:prSet presAssocID="{42BB693A-AD3A-44B0-9E1B-CE15922E8721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662FF-EFDF-4CE4-96E5-4FBF5E7A0DBA}" type="pres">
      <dgm:prSet presAssocID="{80B2C132-F692-49B7-8D3D-B819413C0F19}" presName="hSp" presStyleCnt="0"/>
      <dgm:spPr/>
    </dgm:pt>
    <dgm:pt modelId="{5A930692-8818-45BD-AC47-CC6E84A6766D}" type="pres">
      <dgm:prSet presAssocID="{80B2C132-F692-49B7-8D3D-B819413C0F19}" presName="vProcSp" presStyleCnt="0"/>
      <dgm:spPr/>
    </dgm:pt>
    <dgm:pt modelId="{683BC724-CEB4-4E2E-915D-EAA0E2DADEE5}" type="pres">
      <dgm:prSet presAssocID="{80B2C132-F692-49B7-8D3D-B819413C0F19}" presName="vSp1" presStyleCnt="0"/>
      <dgm:spPr/>
    </dgm:pt>
    <dgm:pt modelId="{E1895F5F-D8FB-4859-92BF-93BE658BC94A}" type="pres">
      <dgm:prSet presAssocID="{80B2C132-F692-49B7-8D3D-B819413C0F19}" presName="simulatedConn" presStyleLbl="solidFgAcc1" presStyleIdx="0" presStyleCnt="1"/>
      <dgm:spPr/>
    </dgm:pt>
    <dgm:pt modelId="{9D420CA9-7964-4C20-B9FA-F78A2BE060DA}" type="pres">
      <dgm:prSet presAssocID="{80B2C132-F692-49B7-8D3D-B819413C0F19}" presName="vSp2" presStyleCnt="0"/>
      <dgm:spPr/>
    </dgm:pt>
    <dgm:pt modelId="{B3953AC4-11FC-4056-AA8F-262AF2D88CC1}" type="pres">
      <dgm:prSet presAssocID="{80B2C132-F692-49B7-8D3D-B819413C0F19}" presName="sibTrans" presStyleCnt="0"/>
      <dgm:spPr/>
    </dgm:pt>
    <dgm:pt modelId="{1C67C971-1B11-4D93-9272-E59A90446A77}" type="pres">
      <dgm:prSet presAssocID="{4D352982-D790-44FC-B353-F2927822083E}" presName="compositeNode" presStyleCnt="0">
        <dgm:presLayoutVars>
          <dgm:bulletEnabled val="1"/>
        </dgm:presLayoutVars>
      </dgm:prSet>
      <dgm:spPr/>
    </dgm:pt>
    <dgm:pt modelId="{49E071F8-E32A-44E4-8B65-99CADCB3A1FB}" type="pres">
      <dgm:prSet presAssocID="{4D352982-D790-44FC-B353-F2927822083E}" presName="bgRect" presStyleLbl="node1" presStyleIdx="1" presStyleCnt="2"/>
      <dgm:spPr/>
      <dgm:t>
        <a:bodyPr/>
        <a:lstStyle/>
        <a:p>
          <a:endParaRPr lang="en-US"/>
        </a:p>
      </dgm:t>
    </dgm:pt>
    <dgm:pt modelId="{CDEA2F3F-D176-44A7-BDA0-1F023A22C730}" type="pres">
      <dgm:prSet presAssocID="{4D352982-D790-44FC-B353-F2927822083E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A3039-3CE6-4039-AE7A-3EB1BB321089}" type="pres">
      <dgm:prSet presAssocID="{4D352982-D790-44FC-B353-F2927822083E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8B463-F33E-4BEC-9099-2709C0BE1A48}" type="presOf" srcId="{EA8D6D45-9AE0-481F-84C7-8BC65C759458}" destId="{1DDC65E9-0DFD-466F-A32B-37839DFB4198}" srcOrd="0" destOrd="0" presId="urn:microsoft.com/office/officeart/2005/8/layout/hProcess7"/>
    <dgm:cxn modelId="{59AD83D3-363E-49E7-8492-D583FBC21D17}" type="presOf" srcId="{42BB693A-AD3A-44B0-9E1B-CE15922E8721}" destId="{01E79E1B-C0AB-4C34-9DC9-46F4114E761C}" srcOrd="0" destOrd="0" presId="urn:microsoft.com/office/officeart/2005/8/layout/hProcess7"/>
    <dgm:cxn modelId="{A0714286-A28A-4BA9-B209-B10813AD0A6B}" type="presOf" srcId="{A38281F0-ED41-4A71-81C0-5F6C4D385A94}" destId="{6ECA3039-3CE6-4039-AE7A-3EB1BB321089}" srcOrd="0" destOrd="0" presId="urn:microsoft.com/office/officeart/2005/8/layout/hProcess7"/>
    <dgm:cxn modelId="{4BE2A622-99AB-440D-8301-08F650A2D282}" type="presOf" srcId="{D8C17B96-D9E6-4DB9-8999-32DAD66FDEFB}" destId="{7263E849-8349-4BC7-A163-92D83ABFA286}" srcOrd="0" destOrd="0" presId="urn:microsoft.com/office/officeart/2005/8/layout/hProcess7"/>
    <dgm:cxn modelId="{3CB272DE-0380-42E8-9C98-69F3C0D85DEC}" type="presOf" srcId="{4D352982-D790-44FC-B353-F2927822083E}" destId="{CDEA2F3F-D176-44A7-BDA0-1F023A22C730}" srcOrd="1" destOrd="0" presId="urn:microsoft.com/office/officeart/2005/8/layout/hProcess7"/>
    <dgm:cxn modelId="{C741D374-BF66-46E6-BEDC-8FD48488EF0C}" srcId="{EA8D6D45-9AE0-481F-84C7-8BC65C759458}" destId="{4D352982-D790-44FC-B353-F2927822083E}" srcOrd="1" destOrd="0" parTransId="{E314E1ED-E1F3-4AC1-9999-38BFFEC3902A}" sibTransId="{2B2BA4C0-32D0-430D-9C4D-0A3BDD3473DF}"/>
    <dgm:cxn modelId="{5769DA48-4826-44D6-B9CF-E2E6254DFA08}" type="presOf" srcId="{42BB693A-AD3A-44B0-9E1B-CE15922E8721}" destId="{7495276C-DDD6-470D-9A4B-D03D328B0DFD}" srcOrd="1" destOrd="0" presId="urn:microsoft.com/office/officeart/2005/8/layout/hProcess7"/>
    <dgm:cxn modelId="{806F396B-1522-4C5E-8BA4-5AF23BCBC30F}" srcId="{4D352982-D790-44FC-B353-F2927822083E}" destId="{A38281F0-ED41-4A71-81C0-5F6C4D385A94}" srcOrd="0" destOrd="0" parTransId="{149D1BF9-4EC0-4D0F-927B-7380B2BC57A8}" sibTransId="{1C5E9609-F44C-4EC1-B467-3C25BA5C55B3}"/>
    <dgm:cxn modelId="{15B02790-79AA-49F9-AB67-98860694B804}" srcId="{42BB693A-AD3A-44B0-9E1B-CE15922E8721}" destId="{D8C17B96-D9E6-4DB9-8999-32DAD66FDEFB}" srcOrd="0" destOrd="0" parTransId="{1BC1E562-BBC5-4AF3-943D-D1805ED2A42D}" sibTransId="{9A7A1496-A4CF-4526-9A6D-D81DB351A424}"/>
    <dgm:cxn modelId="{DF3F7B38-DD28-47E2-A027-15F949F0EE40}" type="presOf" srcId="{4D352982-D790-44FC-B353-F2927822083E}" destId="{49E071F8-E32A-44E4-8B65-99CADCB3A1FB}" srcOrd="0" destOrd="0" presId="urn:microsoft.com/office/officeart/2005/8/layout/hProcess7"/>
    <dgm:cxn modelId="{2F94500A-B607-4543-BC58-E24045EA3D71}" srcId="{EA8D6D45-9AE0-481F-84C7-8BC65C759458}" destId="{42BB693A-AD3A-44B0-9E1B-CE15922E8721}" srcOrd="0" destOrd="0" parTransId="{B04F8C11-C698-477B-85F6-6DE19A29ED63}" sibTransId="{80B2C132-F692-49B7-8D3D-B819413C0F19}"/>
    <dgm:cxn modelId="{F6B37F66-A326-4443-9C41-888426B41B6E}" type="presParOf" srcId="{1DDC65E9-0DFD-466F-A32B-37839DFB4198}" destId="{F6459651-26C5-47D7-806C-CB23F3219955}" srcOrd="0" destOrd="0" presId="urn:microsoft.com/office/officeart/2005/8/layout/hProcess7"/>
    <dgm:cxn modelId="{99268DA2-5113-4243-9A25-E22CCEC425CB}" type="presParOf" srcId="{F6459651-26C5-47D7-806C-CB23F3219955}" destId="{01E79E1B-C0AB-4C34-9DC9-46F4114E761C}" srcOrd="0" destOrd="0" presId="urn:microsoft.com/office/officeart/2005/8/layout/hProcess7"/>
    <dgm:cxn modelId="{F86C7A78-A374-44C7-B79F-76C22277C312}" type="presParOf" srcId="{F6459651-26C5-47D7-806C-CB23F3219955}" destId="{7495276C-DDD6-470D-9A4B-D03D328B0DFD}" srcOrd="1" destOrd="0" presId="urn:microsoft.com/office/officeart/2005/8/layout/hProcess7"/>
    <dgm:cxn modelId="{CCB40EED-0957-44DC-ADC8-98636B9961C7}" type="presParOf" srcId="{F6459651-26C5-47D7-806C-CB23F3219955}" destId="{7263E849-8349-4BC7-A163-92D83ABFA286}" srcOrd="2" destOrd="0" presId="urn:microsoft.com/office/officeart/2005/8/layout/hProcess7"/>
    <dgm:cxn modelId="{28D59894-673C-4576-ABF4-551EA97A9AEC}" type="presParOf" srcId="{1DDC65E9-0DFD-466F-A32B-37839DFB4198}" destId="{805662FF-EFDF-4CE4-96E5-4FBF5E7A0DBA}" srcOrd="1" destOrd="0" presId="urn:microsoft.com/office/officeart/2005/8/layout/hProcess7"/>
    <dgm:cxn modelId="{EB40177C-F8CB-4BB0-8346-94DCDFC7300E}" type="presParOf" srcId="{1DDC65E9-0DFD-466F-A32B-37839DFB4198}" destId="{5A930692-8818-45BD-AC47-CC6E84A6766D}" srcOrd="2" destOrd="0" presId="urn:microsoft.com/office/officeart/2005/8/layout/hProcess7"/>
    <dgm:cxn modelId="{E1B3988E-25B5-49EC-B346-C9FC32FDACE0}" type="presParOf" srcId="{5A930692-8818-45BD-AC47-CC6E84A6766D}" destId="{683BC724-CEB4-4E2E-915D-EAA0E2DADEE5}" srcOrd="0" destOrd="0" presId="urn:microsoft.com/office/officeart/2005/8/layout/hProcess7"/>
    <dgm:cxn modelId="{F0138ECC-F103-4F2E-A0D6-5F3CD96C1B5F}" type="presParOf" srcId="{5A930692-8818-45BD-AC47-CC6E84A6766D}" destId="{E1895F5F-D8FB-4859-92BF-93BE658BC94A}" srcOrd="1" destOrd="0" presId="urn:microsoft.com/office/officeart/2005/8/layout/hProcess7"/>
    <dgm:cxn modelId="{F18208D6-2C8E-4F9B-8873-326147A9CBD5}" type="presParOf" srcId="{5A930692-8818-45BD-AC47-CC6E84A6766D}" destId="{9D420CA9-7964-4C20-B9FA-F78A2BE060DA}" srcOrd="2" destOrd="0" presId="urn:microsoft.com/office/officeart/2005/8/layout/hProcess7"/>
    <dgm:cxn modelId="{2C7B4013-2A41-4C8B-89B8-E440F7CF1FC3}" type="presParOf" srcId="{1DDC65E9-0DFD-466F-A32B-37839DFB4198}" destId="{B3953AC4-11FC-4056-AA8F-262AF2D88CC1}" srcOrd="3" destOrd="0" presId="urn:microsoft.com/office/officeart/2005/8/layout/hProcess7"/>
    <dgm:cxn modelId="{B4A3BCFB-2176-4286-99E2-8A9A4993A4D6}" type="presParOf" srcId="{1DDC65E9-0DFD-466F-A32B-37839DFB4198}" destId="{1C67C971-1B11-4D93-9272-E59A90446A77}" srcOrd="4" destOrd="0" presId="urn:microsoft.com/office/officeart/2005/8/layout/hProcess7"/>
    <dgm:cxn modelId="{979A4959-5729-4F35-ABEE-B31A27B8C572}" type="presParOf" srcId="{1C67C971-1B11-4D93-9272-E59A90446A77}" destId="{49E071F8-E32A-44E4-8B65-99CADCB3A1FB}" srcOrd="0" destOrd="0" presId="urn:microsoft.com/office/officeart/2005/8/layout/hProcess7"/>
    <dgm:cxn modelId="{34E48617-C64C-42CE-9FE9-FF9CAD1DBF1A}" type="presParOf" srcId="{1C67C971-1B11-4D93-9272-E59A90446A77}" destId="{CDEA2F3F-D176-44A7-BDA0-1F023A22C730}" srcOrd="1" destOrd="0" presId="urn:microsoft.com/office/officeart/2005/8/layout/hProcess7"/>
    <dgm:cxn modelId="{F5C96FAE-6BED-4E93-AEB7-241BA5779817}" type="presParOf" srcId="{1C67C971-1B11-4D93-9272-E59A90446A77}" destId="{6ECA3039-3CE6-4039-AE7A-3EB1BB321089}" srcOrd="2" destOrd="0" presId="urn:microsoft.com/office/officeart/2005/8/layout/hProcess7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949217-04D1-4896-95E3-DEF21BA36A70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8189438-6177-43A4-82EE-04F9629E3F4C}">
      <dgm:prSet phldrT="[Text]"/>
      <dgm:spPr/>
      <dgm:t>
        <a:bodyPr/>
        <a:lstStyle/>
        <a:p>
          <a:r>
            <a:rPr lang="en-US" dirty="0" err="1" smtClean="0"/>
            <a:t>Manahparyaya</a:t>
          </a:r>
          <a:r>
            <a:rPr lang="en-US" dirty="0" smtClean="0"/>
            <a:t> is direct knowledge of the thoughts of others.</a:t>
          </a:r>
          <a:endParaRPr lang="en-US" dirty="0"/>
        </a:p>
      </dgm:t>
    </dgm:pt>
    <dgm:pt modelId="{E33A01C7-795D-4D3D-B3D5-4051E13416D6}" type="parTrans" cxnId="{47A7F46D-F4F9-4C34-B2B2-1C3EF13FC55D}">
      <dgm:prSet/>
      <dgm:spPr/>
      <dgm:t>
        <a:bodyPr/>
        <a:lstStyle/>
        <a:p>
          <a:endParaRPr lang="en-US"/>
        </a:p>
      </dgm:t>
    </dgm:pt>
    <dgm:pt modelId="{A8483686-17B0-4BA3-A6DE-E2FC3A39860A}" type="sibTrans" cxnId="{47A7F46D-F4F9-4C34-B2B2-1C3EF13FC55D}">
      <dgm:prSet/>
      <dgm:spPr/>
      <dgm:t>
        <a:bodyPr/>
        <a:lstStyle/>
        <a:p>
          <a:endParaRPr lang="en-US"/>
        </a:p>
      </dgm:t>
    </dgm:pt>
    <dgm:pt modelId="{CB6F223B-72FC-42A5-819B-53B74D6BA2AC}">
      <dgm:prSet phldrT="[Text]"/>
      <dgm:spPr/>
      <dgm:t>
        <a:bodyPr/>
        <a:lstStyle/>
        <a:p>
          <a:r>
            <a:rPr lang="en-US" dirty="0" smtClean="0"/>
            <a:t>This too is limited by spatial and temporal conditions.</a:t>
          </a:r>
          <a:endParaRPr lang="en-US" dirty="0"/>
        </a:p>
      </dgm:t>
    </dgm:pt>
    <dgm:pt modelId="{95D43BC5-086E-4AE2-BFB8-BBE9A0CD8B79}" type="parTrans" cxnId="{A8B36CED-C9BE-449E-A917-957629F2A63C}">
      <dgm:prSet/>
      <dgm:spPr/>
      <dgm:t>
        <a:bodyPr/>
        <a:lstStyle/>
        <a:p>
          <a:endParaRPr lang="en-US"/>
        </a:p>
      </dgm:t>
    </dgm:pt>
    <dgm:pt modelId="{7BFF9A19-B381-4089-9C4F-FF2EFEF3DBF8}" type="sibTrans" cxnId="{A8B36CED-C9BE-449E-A917-957629F2A63C}">
      <dgm:prSet/>
      <dgm:spPr/>
      <dgm:t>
        <a:bodyPr/>
        <a:lstStyle/>
        <a:p>
          <a:endParaRPr lang="en-US"/>
        </a:p>
      </dgm:t>
    </dgm:pt>
    <dgm:pt modelId="{4C46834E-379F-4A91-B88C-C2A47570C423}">
      <dgm:prSet phldrT="[Text]"/>
      <dgm:spPr/>
      <dgm:t>
        <a:bodyPr/>
        <a:lstStyle/>
        <a:p>
          <a:r>
            <a:rPr lang="en-US" dirty="0" smtClean="0"/>
            <a:t>In both </a:t>
          </a:r>
          <a:r>
            <a:rPr lang="en-US" dirty="0" err="1" smtClean="0"/>
            <a:t>Avadhi</a:t>
          </a:r>
          <a:r>
            <a:rPr lang="en-US" dirty="0" smtClean="0"/>
            <a:t> and </a:t>
          </a:r>
          <a:r>
            <a:rPr lang="en-US" dirty="0" err="1" smtClean="0"/>
            <a:t>Manahparyaya</a:t>
          </a:r>
          <a:r>
            <a:rPr lang="en-US" dirty="0" smtClean="0"/>
            <a:t>, the soul has direct knowledge unaided by the sense or the mind.</a:t>
          </a:r>
          <a:endParaRPr lang="en-US" dirty="0"/>
        </a:p>
      </dgm:t>
    </dgm:pt>
    <dgm:pt modelId="{4B18029C-3528-48A1-98DF-3C32B03835C9}" type="parTrans" cxnId="{991B4B25-50F1-420B-BFE9-B8D988DB366C}">
      <dgm:prSet/>
      <dgm:spPr/>
      <dgm:t>
        <a:bodyPr/>
        <a:lstStyle/>
        <a:p>
          <a:endParaRPr lang="en-US"/>
        </a:p>
      </dgm:t>
    </dgm:pt>
    <dgm:pt modelId="{6AE0954B-9BB7-46D9-9FBE-9E3AC0F8C7E1}" type="sibTrans" cxnId="{991B4B25-50F1-420B-BFE9-B8D988DB366C}">
      <dgm:prSet/>
      <dgm:spPr/>
      <dgm:t>
        <a:bodyPr/>
        <a:lstStyle/>
        <a:p>
          <a:endParaRPr lang="en-US"/>
        </a:p>
      </dgm:t>
    </dgm:pt>
    <dgm:pt modelId="{5A0EDC69-E75A-4F96-82F5-B1F60C5CCBBE}">
      <dgm:prSet/>
      <dgm:spPr/>
      <dgm:t>
        <a:bodyPr/>
        <a:lstStyle/>
        <a:p>
          <a:r>
            <a:rPr lang="en-US" dirty="0" smtClean="0"/>
            <a:t>Hence </a:t>
          </a:r>
          <a:r>
            <a:rPr lang="en-US" dirty="0" err="1" smtClean="0"/>
            <a:t>Avadhi</a:t>
          </a:r>
          <a:r>
            <a:rPr lang="en-US" dirty="0" smtClean="0"/>
            <a:t> and </a:t>
          </a:r>
          <a:r>
            <a:rPr lang="en-US" dirty="0" err="1" smtClean="0"/>
            <a:t>Manahparyaya</a:t>
          </a:r>
          <a:r>
            <a:rPr lang="en-US" dirty="0" smtClean="0"/>
            <a:t>  both are called immediate, though limited.</a:t>
          </a:r>
          <a:endParaRPr lang="en-US" dirty="0"/>
        </a:p>
      </dgm:t>
    </dgm:pt>
    <dgm:pt modelId="{B760A801-D02E-4360-8BD3-C77C531C685C}" type="parTrans" cxnId="{E9442FC1-7FB2-4196-87DB-6683F487ED01}">
      <dgm:prSet/>
      <dgm:spPr/>
      <dgm:t>
        <a:bodyPr/>
        <a:lstStyle/>
        <a:p>
          <a:endParaRPr lang="en-US"/>
        </a:p>
      </dgm:t>
    </dgm:pt>
    <dgm:pt modelId="{B0CC0779-9569-47BA-96A6-8D94289C5A95}" type="sibTrans" cxnId="{E9442FC1-7FB2-4196-87DB-6683F487ED01}">
      <dgm:prSet/>
      <dgm:spPr/>
      <dgm:t>
        <a:bodyPr/>
        <a:lstStyle/>
        <a:p>
          <a:endParaRPr lang="en-US"/>
        </a:p>
      </dgm:t>
    </dgm:pt>
    <dgm:pt modelId="{BCE19850-0A85-4207-9520-B93AB735CA3C}" type="pres">
      <dgm:prSet presAssocID="{68949217-04D1-4896-95E3-DEF21BA36A7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0FBB45-7ACA-459E-AFE7-BB1975BC6C59}" type="pres">
      <dgm:prSet presAssocID="{68949217-04D1-4896-95E3-DEF21BA36A70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6C765152-E55F-4300-BF23-44C674F7E1C5}" type="pres">
      <dgm:prSet presAssocID="{68949217-04D1-4896-95E3-DEF21BA36A70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B686F-248B-43F1-9446-F13F46C31DED}" type="pres">
      <dgm:prSet presAssocID="{68949217-04D1-4896-95E3-DEF21BA36A70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6DADBD-EF80-4FAC-A04F-8E3733BE6B25}" type="pres">
      <dgm:prSet presAssocID="{68949217-04D1-4896-95E3-DEF21BA36A70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C0C62C-E63F-4A39-A106-428A59138C20}" type="pres">
      <dgm:prSet presAssocID="{68949217-04D1-4896-95E3-DEF21BA36A70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0F67D-6476-42D5-9F9B-ADC74EAD17C7}" type="pres">
      <dgm:prSet presAssocID="{68949217-04D1-4896-95E3-DEF21BA36A70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9620F9-DC3C-4C9C-B433-6B7BC125E14D}" type="pres">
      <dgm:prSet presAssocID="{68949217-04D1-4896-95E3-DEF21BA36A70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A8B6E1-70DA-48E0-A8E5-6433E634A209}" type="pres">
      <dgm:prSet presAssocID="{68949217-04D1-4896-95E3-DEF21BA36A70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6A3CB-6410-4412-9420-01CB436CB807}" type="pres">
      <dgm:prSet presAssocID="{68949217-04D1-4896-95E3-DEF21BA36A70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3BC3E-07F4-4D3A-9B9F-1B50CC77E94C}" type="pres">
      <dgm:prSet presAssocID="{68949217-04D1-4896-95E3-DEF21BA36A70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9E5C92-71C2-4722-99DE-FC459AC70D4F}" type="pres">
      <dgm:prSet presAssocID="{68949217-04D1-4896-95E3-DEF21BA36A70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57A1B-568C-4AA8-B23C-E5DF4D441C0F}" type="pres">
      <dgm:prSet presAssocID="{68949217-04D1-4896-95E3-DEF21BA36A70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F54C69-1905-4BA1-AA77-1653408955B1}" type="presOf" srcId="{CB6F223B-72FC-42A5-819B-53B74D6BA2AC}" destId="{65F3BC3E-07F4-4D3A-9B9F-1B50CC77E94C}" srcOrd="1" destOrd="0" presId="urn:microsoft.com/office/officeart/2005/8/layout/vProcess5"/>
    <dgm:cxn modelId="{8213BCAC-3F8F-46E5-B969-3107694002F1}" type="presOf" srcId="{6AE0954B-9BB7-46D9-9FBE-9E3AC0F8C7E1}" destId="{84A8B6E1-70DA-48E0-A8E5-6433E634A209}" srcOrd="0" destOrd="0" presId="urn:microsoft.com/office/officeart/2005/8/layout/vProcess5"/>
    <dgm:cxn modelId="{47A7F46D-F4F9-4C34-B2B2-1C3EF13FC55D}" srcId="{68949217-04D1-4896-95E3-DEF21BA36A70}" destId="{B8189438-6177-43A4-82EE-04F9629E3F4C}" srcOrd="0" destOrd="0" parTransId="{E33A01C7-795D-4D3D-B3D5-4051E13416D6}" sibTransId="{A8483686-17B0-4BA3-A6DE-E2FC3A39860A}"/>
    <dgm:cxn modelId="{1D68553D-18E5-4204-B421-DE8426F4DE1F}" type="presOf" srcId="{B8189438-6177-43A4-82EE-04F9629E3F4C}" destId="{05A6A3CB-6410-4412-9420-01CB436CB807}" srcOrd="1" destOrd="0" presId="urn:microsoft.com/office/officeart/2005/8/layout/vProcess5"/>
    <dgm:cxn modelId="{A8B36CED-C9BE-449E-A917-957629F2A63C}" srcId="{68949217-04D1-4896-95E3-DEF21BA36A70}" destId="{CB6F223B-72FC-42A5-819B-53B74D6BA2AC}" srcOrd="1" destOrd="0" parTransId="{95D43BC5-086E-4AE2-BFB8-BBE9A0CD8B79}" sibTransId="{7BFF9A19-B381-4089-9C4F-FF2EFEF3DBF8}"/>
    <dgm:cxn modelId="{D4EF697F-3CD5-4CAF-9C99-AF69F3B1C861}" type="presOf" srcId="{5A0EDC69-E75A-4F96-82F5-B1F60C5CCBBE}" destId="{E2C0C62C-E63F-4A39-A106-428A59138C20}" srcOrd="0" destOrd="0" presId="urn:microsoft.com/office/officeart/2005/8/layout/vProcess5"/>
    <dgm:cxn modelId="{5A8B8524-7C5C-4701-A2F9-164FFFE4DC8B}" type="presOf" srcId="{A8483686-17B0-4BA3-A6DE-E2FC3A39860A}" destId="{2E60F67D-6476-42D5-9F9B-ADC74EAD17C7}" srcOrd="0" destOrd="0" presId="urn:microsoft.com/office/officeart/2005/8/layout/vProcess5"/>
    <dgm:cxn modelId="{BC071900-F633-4AE1-8632-FDFC27C41F75}" type="presOf" srcId="{68949217-04D1-4896-95E3-DEF21BA36A70}" destId="{BCE19850-0A85-4207-9520-B93AB735CA3C}" srcOrd="0" destOrd="0" presId="urn:microsoft.com/office/officeart/2005/8/layout/vProcess5"/>
    <dgm:cxn modelId="{02CAFEFC-545F-4EFE-BD68-B1F914EABFA8}" type="presOf" srcId="{CB6F223B-72FC-42A5-819B-53B74D6BA2AC}" destId="{213B686F-248B-43F1-9446-F13F46C31DED}" srcOrd="0" destOrd="0" presId="urn:microsoft.com/office/officeart/2005/8/layout/vProcess5"/>
    <dgm:cxn modelId="{6D2937E7-6394-4CCF-AC23-44535AB9E78B}" type="presOf" srcId="{5A0EDC69-E75A-4F96-82F5-B1F60C5CCBBE}" destId="{29D57A1B-568C-4AA8-B23C-E5DF4D441C0F}" srcOrd="1" destOrd="0" presId="urn:microsoft.com/office/officeart/2005/8/layout/vProcess5"/>
    <dgm:cxn modelId="{1D626141-9A29-4C3C-9566-C353E795237C}" type="presOf" srcId="{4C46834E-379F-4A91-B88C-C2A47570C423}" destId="{039E5C92-71C2-4722-99DE-FC459AC70D4F}" srcOrd="1" destOrd="0" presId="urn:microsoft.com/office/officeart/2005/8/layout/vProcess5"/>
    <dgm:cxn modelId="{C61AEDAA-6BF4-4B5D-9A4F-6E50169EB2D6}" type="presOf" srcId="{B8189438-6177-43A4-82EE-04F9629E3F4C}" destId="{6C765152-E55F-4300-BF23-44C674F7E1C5}" srcOrd="0" destOrd="0" presId="urn:microsoft.com/office/officeart/2005/8/layout/vProcess5"/>
    <dgm:cxn modelId="{991B4B25-50F1-420B-BFE9-B8D988DB366C}" srcId="{68949217-04D1-4896-95E3-DEF21BA36A70}" destId="{4C46834E-379F-4A91-B88C-C2A47570C423}" srcOrd="2" destOrd="0" parTransId="{4B18029C-3528-48A1-98DF-3C32B03835C9}" sibTransId="{6AE0954B-9BB7-46D9-9FBE-9E3AC0F8C7E1}"/>
    <dgm:cxn modelId="{70DEC23B-1283-4DD0-B71F-AB98C7B955CB}" type="presOf" srcId="{7BFF9A19-B381-4089-9C4F-FF2EFEF3DBF8}" destId="{3D9620F9-DC3C-4C9C-B433-6B7BC125E14D}" srcOrd="0" destOrd="0" presId="urn:microsoft.com/office/officeart/2005/8/layout/vProcess5"/>
    <dgm:cxn modelId="{E9442FC1-7FB2-4196-87DB-6683F487ED01}" srcId="{68949217-04D1-4896-95E3-DEF21BA36A70}" destId="{5A0EDC69-E75A-4F96-82F5-B1F60C5CCBBE}" srcOrd="3" destOrd="0" parTransId="{B760A801-D02E-4360-8BD3-C77C531C685C}" sibTransId="{B0CC0779-9569-47BA-96A6-8D94289C5A95}"/>
    <dgm:cxn modelId="{E1D2CC5B-9062-4FBC-9D16-2B885D3D9BD9}" type="presOf" srcId="{4C46834E-379F-4A91-B88C-C2A47570C423}" destId="{786DADBD-EF80-4FAC-A04F-8E3733BE6B25}" srcOrd="0" destOrd="0" presId="urn:microsoft.com/office/officeart/2005/8/layout/vProcess5"/>
    <dgm:cxn modelId="{4F4490C4-9CBA-4728-B5BA-615CF3747C9A}" type="presParOf" srcId="{BCE19850-0A85-4207-9520-B93AB735CA3C}" destId="{7B0FBB45-7ACA-459E-AFE7-BB1975BC6C59}" srcOrd="0" destOrd="0" presId="urn:microsoft.com/office/officeart/2005/8/layout/vProcess5"/>
    <dgm:cxn modelId="{01E92F75-B8BC-4F2F-B986-765781D2B528}" type="presParOf" srcId="{BCE19850-0A85-4207-9520-B93AB735CA3C}" destId="{6C765152-E55F-4300-BF23-44C674F7E1C5}" srcOrd="1" destOrd="0" presId="urn:microsoft.com/office/officeart/2005/8/layout/vProcess5"/>
    <dgm:cxn modelId="{5DD7C36C-7FCA-45EC-9778-E0042EF4B056}" type="presParOf" srcId="{BCE19850-0A85-4207-9520-B93AB735CA3C}" destId="{213B686F-248B-43F1-9446-F13F46C31DED}" srcOrd="2" destOrd="0" presId="urn:microsoft.com/office/officeart/2005/8/layout/vProcess5"/>
    <dgm:cxn modelId="{6AB0A301-7C6D-4C82-99F5-06942531E487}" type="presParOf" srcId="{BCE19850-0A85-4207-9520-B93AB735CA3C}" destId="{786DADBD-EF80-4FAC-A04F-8E3733BE6B25}" srcOrd="3" destOrd="0" presId="urn:microsoft.com/office/officeart/2005/8/layout/vProcess5"/>
    <dgm:cxn modelId="{AF45C96D-BC17-42F8-91CF-E816CDAFF7B7}" type="presParOf" srcId="{BCE19850-0A85-4207-9520-B93AB735CA3C}" destId="{E2C0C62C-E63F-4A39-A106-428A59138C20}" srcOrd="4" destOrd="0" presId="urn:microsoft.com/office/officeart/2005/8/layout/vProcess5"/>
    <dgm:cxn modelId="{324306E1-6E78-4249-ADDA-96F58F2DBD1E}" type="presParOf" srcId="{BCE19850-0A85-4207-9520-B93AB735CA3C}" destId="{2E60F67D-6476-42D5-9F9B-ADC74EAD17C7}" srcOrd="5" destOrd="0" presId="urn:microsoft.com/office/officeart/2005/8/layout/vProcess5"/>
    <dgm:cxn modelId="{FC58A1AC-5E6F-45AF-96F5-0EA34D2C58DF}" type="presParOf" srcId="{BCE19850-0A85-4207-9520-B93AB735CA3C}" destId="{3D9620F9-DC3C-4C9C-B433-6B7BC125E14D}" srcOrd="6" destOrd="0" presId="urn:microsoft.com/office/officeart/2005/8/layout/vProcess5"/>
    <dgm:cxn modelId="{48C20415-18C4-4E5B-B957-931F594D1C82}" type="presParOf" srcId="{BCE19850-0A85-4207-9520-B93AB735CA3C}" destId="{84A8B6E1-70DA-48E0-A8E5-6433E634A209}" srcOrd="7" destOrd="0" presId="urn:microsoft.com/office/officeart/2005/8/layout/vProcess5"/>
    <dgm:cxn modelId="{0AF928CA-66C7-4E43-9005-59F234FBCBAA}" type="presParOf" srcId="{BCE19850-0A85-4207-9520-B93AB735CA3C}" destId="{05A6A3CB-6410-4412-9420-01CB436CB807}" srcOrd="8" destOrd="0" presId="urn:microsoft.com/office/officeart/2005/8/layout/vProcess5"/>
    <dgm:cxn modelId="{9BB0A5D0-88FB-4035-B202-E5D448CCAB7F}" type="presParOf" srcId="{BCE19850-0A85-4207-9520-B93AB735CA3C}" destId="{65F3BC3E-07F4-4D3A-9B9F-1B50CC77E94C}" srcOrd="9" destOrd="0" presId="urn:microsoft.com/office/officeart/2005/8/layout/vProcess5"/>
    <dgm:cxn modelId="{49ECD93E-D1A0-43CF-9B9C-E4231EB0182F}" type="presParOf" srcId="{BCE19850-0A85-4207-9520-B93AB735CA3C}" destId="{039E5C92-71C2-4722-99DE-FC459AC70D4F}" srcOrd="10" destOrd="0" presId="urn:microsoft.com/office/officeart/2005/8/layout/vProcess5"/>
    <dgm:cxn modelId="{B65A39EC-22D2-4A9B-8582-4091B1C6A514}" type="presParOf" srcId="{BCE19850-0A85-4207-9520-B93AB735CA3C}" destId="{29D57A1B-568C-4AA8-B23C-E5DF4D441C0F}" srcOrd="11" destOrd="0" presId="urn:microsoft.com/office/officeart/2005/8/layout/vProcess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05A197-C8A4-4DD8-AF1F-E4081A085524}" type="doc">
      <dgm:prSet loTypeId="urn:microsoft.com/office/officeart/2005/8/layout/cycle7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272E169-E592-4E1E-A80A-3562BCD1C283}">
      <dgm:prSet phldrT="[Text]"/>
      <dgm:spPr/>
      <dgm:t>
        <a:bodyPr/>
        <a:lstStyle/>
        <a:p>
          <a:r>
            <a:rPr lang="en-US" dirty="0" err="1" smtClean="0"/>
            <a:t>Kevala-jnana</a:t>
          </a:r>
          <a:r>
            <a:rPr lang="en-US" dirty="0" smtClean="0"/>
            <a:t> is unlimited and absolute knowledge.</a:t>
          </a:r>
          <a:endParaRPr lang="en-US" dirty="0"/>
        </a:p>
      </dgm:t>
    </dgm:pt>
    <dgm:pt modelId="{310844D0-B8BF-4D06-A35F-03CF5D956D88}" type="parTrans" cxnId="{07FC2EB5-8C28-464B-A816-D1DB404BB93A}">
      <dgm:prSet/>
      <dgm:spPr/>
      <dgm:t>
        <a:bodyPr/>
        <a:lstStyle/>
        <a:p>
          <a:endParaRPr lang="en-US"/>
        </a:p>
      </dgm:t>
    </dgm:pt>
    <dgm:pt modelId="{7EBF70A5-85F1-410B-BD31-21AC972A95B2}" type="sibTrans" cxnId="{07FC2EB5-8C28-464B-A816-D1DB404BB93A}">
      <dgm:prSet/>
      <dgm:spPr/>
      <dgm:t>
        <a:bodyPr/>
        <a:lstStyle/>
        <a:p>
          <a:endParaRPr lang="en-US"/>
        </a:p>
      </dgm:t>
    </dgm:pt>
    <dgm:pt modelId="{05701B13-F52C-4AB3-BF16-1E8DB8A1F8B2}">
      <dgm:prSet phldrT="[Text]"/>
      <dgm:spPr/>
      <dgm:t>
        <a:bodyPr/>
        <a:lstStyle/>
        <a:p>
          <a:r>
            <a:rPr lang="en-US" dirty="0" smtClean="0"/>
            <a:t>It is not limited by time, space or object.</a:t>
          </a:r>
          <a:endParaRPr lang="en-US" dirty="0"/>
        </a:p>
      </dgm:t>
    </dgm:pt>
    <dgm:pt modelId="{B3B2C74D-5C3E-47FF-9A84-7C418FBCFEF5}" type="parTrans" cxnId="{39E8B8F9-6041-4DF0-8FC4-DD59E158A06D}">
      <dgm:prSet/>
      <dgm:spPr/>
      <dgm:t>
        <a:bodyPr/>
        <a:lstStyle/>
        <a:p>
          <a:endParaRPr lang="en-US"/>
        </a:p>
      </dgm:t>
    </dgm:pt>
    <dgm:pt modelId="{9CC13402-F661-455B-B15A-CD4360E80083}" type="sibTrans" cxnId="{39E8B8F9-6041-4DF0-8FC4-DD59E158A06D}">
      <dgm:prSet/>
      <dgm:spPr/>
      <dgm:t>
        <a:bodyPr/>
        <a:lstStyle/>
        <a:p>
          <a:endParaRPr lang="en-US"/>
        </a:p>
      </dgm:t>
    </dgm:pt>
    <dgm:pt modelId="{BA871F75-0F83-4915-8F0F-F500A156728C}">
      <dgm:prSet phldrT="[Text]"/>
      <dgm:spPr/>
      <dgm:t>
        <a:bodyPr/>
        <a:lstStyle/>
        <a:p>
          <a:r>
            <a:rPr lang="en-US" dirty="0" smtClean="0"/>
            <a:t>It can be acquired only by the liberated souls.</a:t>
          </a:r>
          <a:endParaRPr lang="en-US" dirty="0"/>
        </a:p>
      </dgm:t>
    </dgm:pt>
    <dgm:pt modelId="{ACBD1D1C-6C2F-4578-BAC3-F922ACB452B0}" type="parTrans" cxnId="{E1E0BB35-4553-447A-BD1B-EF87F9492051}">
      <dgm:prSet/>
      <dgm:spPr/>
      <dgm:t>
        <a:bodyPr/>
        <a:lstStyle/>
        <a:p>
          <a:endParaRPr lang="en-US"/>
        </a:p>
      </dgm:t>
    </dgm:pt>
    <dgm:pt modelId="{B9D11153-3C9C-4749-93A0-A30906A66A52}" type="sibTrans" cxnId="{E1E0BB35-4553-447A-BD1B-EF87F9492051}">
      <dgm:prSet/>
      <dgm:spPr/>
      <dgm:t>
        <a:bodyPr/>
        <a:lstStyle/>
        <a:p>
          <a:endParaRPr lang="en-US"/>
        </a:p>
      </dgm:t>
    </dgm:pt>
    <dgm:pt modelId="{E6ED4F67-81B7-4B45-8741-D229D60820D6}" type="pres">
      <dgm:prSet presAssocID="{6705A197-C8A4-4DD8-AF1F-E4081A0855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C2707D-25E1-4C18-AA68-42BA453309BE}" type="pres">
      <dgm:prSet presAssocID="{B272E169-E592-4E1E-A80A-3562BCD1C283}" presName="node" presStyleLbl="node1" presStyleIdx="0" presStyleCnt="3" custScaleX="260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A73B4-9BEA-40F6-AA47-8630B01BAA38}" type="pres">
      <dgm:prSet presAssocID="{7EBF70A5-85F1-410B-BD31-21AC972A95B2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D072E57-50A9-4F42-9613-695095A9CB6B}" type="pres">
      <dgm:prSet presAssocID="{7EBF70A5-85F1-410B-BD31-21AC972A95B2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687E555D-3D27-45C6-904A-3BF1B15DC064}" type="pres">
      <dgm:prSet presAssocID="{05701B13-F52C-4AB3-BF16-1E8DB8A1F8B2}" presName="node" presStyleLbl="node1" presStyleIdx="1" presStyleCnt="3" custScaleX="146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B2C7D-10F3-4B1A-90B4-9FFEECD41BFB}" type="pres">
      <dgm:prSet presAssocID="{9CC13402-F661-455B-B15A-CD4360E8008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2898B2A7-72D9-46C8-AAF4-F41D92D33196}" type="pres">
      <dgm:prSet presAssocID="{9CC13402-F661-455B-B15A-CD4360E8008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EABEC3C5-7BE0-4B4D-BB40-D8C245F2894C}" type="pres">
      <dgm:prSet presAssocID="{BA871F75-0F83-4915-8F0F-F500A156728C}" presName="node" presStyleLbl="node1" presStyleIdx="2" presStyleCnt="3" custScaleX="1615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707D2-3F97-454A-8EAE-ED8AE823093D}" type="pres">
      <dgm:prSet presAssocID="{B9D11153-3C9C-4749-93A0-A30906A66A52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4ED0FDD-B8BE-4501-A181-E63276C37EEC}" type="pres">
      <dgm:prSet presAssocID="{B9D11153-3C9C-4749-93A0-A30906A66A52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2988F7AC-19B5-4317-9832-4459795861B4}" type="presOf" srcId="{B9D11153-3C9C-4749-93A0-A30906A66A52}" destId="{32A707D2-3F97-454A-8EAE-ED8AE823093D}" srcOrd="0" destOrd="0" presId="urn:microsoft.com/office/officeart/2005/8/layout/cycle7"/>
    <dgm:cxn modelId="{B123C938-38C4-4E0D-8297-F024C68A3538}" type="presOf" srcId="{BA871F75-0F83-4915-8F0F-F500A156728C}" destId="{EABEC3C5-7BE0-4B4D-BB40-D8C245F2894C}" srcOrd="0" destOrd="0" presId="urn:microsoft.com/office/officeart/2005/8/layout/cycle7"/>
    <dgm:cxn modelId="{9B0210A9-9139-4A7A-A9DF-7D61D74F743A}" type="presOf" srcId="{7EBF70A5-85F1-410B-BD31-21AC972A95B2}" destId="{4D072E57-50A9-4F42-9613-695095A9CB6B}" srcOrd="1" destOrd="0" presId="urn:microsoft.com/office/officeart/2005/8/layout/cycle7"/>
    <dgm:cxn modelId="{EAAC817C-7E3C-486E-AA92-3CB45FFF794F}" type="presOf" srcId="{9CC13402-F661-455B-B15A-CD4360E80083}" destId="{19AB2C7D-10F3-4B1A-90B4-9FFEECD41BFB}" srcOrd="0" destOrd="0" presId="urn:microsoft.com/office/officeart/2005/8/layout/cycle7"/>
    <dgm:cxn modelId="{4A012986-733B-4032-80B7-D91D7518758E}" type="presOf" srcId="{6705A197-C8A4-4DD8-AF1F-E4081A085524}" destId="{E6ED4F67-81B7-4B45-8741-D229D60820D6}" srcOrd="0" destOrd="0" presId="urn:microsoft.com/office/officeart/2005/8/layout/cycle7"/>
    <dgm:cxn modelId="{F6EAA638-2642-4857-9DBA-B4A10CD5DFEF}" type="presOf" srcId="{7EBF70A5-85F1-410B-BD31-21AC972A95B2}" destId="{4D8A73B4-9BEA-40F6-AA47-8630B01BAA38}" srcOrd="0" destOrd="0" presId="urn:microsoft.com/office/officeart/2005/8/layout/cycle7"/>
    <dgm:cxn modelId="{6C301E45-BA2D-46B6-AECB-9F5D8656D670}" type="presOf" srcId="{9CC13402-F661-455B-B15A-CD4360E80083}" destId="{2898B2A7-72D9-46C8-AAF4-F41D92D33196}" srcOrd="1" destOrd="0" presId="urn:microsoft.com/office/officeart/2005/8/layout/cycle7"/>
    <dgm:cxn modelId="{E1E0BB35-4553-447A-BD1B-EF87F9492051}" srcId="{6705A197-C8A4-4DD8-AF1F-E4081A085524}" destId="{BA871F75-0F83-4915-8F0F-F500A156728C}" srcOrd="2" destOrd="0" parTransId="{ACBD1D1C-6C2F-4578-BAC3-F922ACB452B0}" sibTransId="{B9D11153-3C9C-4749-93A0-A30906A66A52}"/>
    <dgm:cxn modelId="{664DF035-A2F3-43B3-A334-977FEA6A7877}" type="presOf" srcId="{B272E169-E592-4E1E-A80A-3562BCD1C283}" destId="{0DC2707D-25E1-4C18-AA68-42BA453309BE}" srcOrd="0" destOrd="0" presId="urn:microsoft.com/office/officeart/2005/8/layout/cycle7"/>
    <dgm:cxn modelId="{39E8B8F9-6041-4DF0-8FC4-DD59E158A06D}" srcId="{6705A197-C8A4-4DD8-AF1F-E4081A085524}" destId="{05701B13-F52C-4AB3-BF16-1E8DB8A1F8B2}" srcOrd="1" destOrd="0" parTransId="{B3B2C74D-5C3E-47FF-9A84-7C418FBCFEF5}" sibTransId="{9CC13402-F661-455B-B15A-CD4360E80083}"/>
    <dgm:cxn modelId="{07FC2EB5-8C28-464B-A816-D1DB404BB93A}" srcId="{6705A197-C8A4-4DD8-AF1F-E4081A085524}" destId="{B272E169-E592-4E1E-A80A-3562BCD1C283}" srcOrd="0" destOrd="0" parTransId="{310844D0-B8BF-4D06-A35F-03CF5D956D88}" sibTransId="{7EBF70A5-85F1-410B-BD31-21AC972A95B2}"/>
    <dgm:cxn modelId="{86766AD8-9877-4911-877E-18BBF704C5C5}" type="presOf" srcId="{05701B13-F52C-4AB3-BF16-1E8DB8A1F8B2}" destId="{687E555D-3D27-45C6-904A-3BF1B15DC064}" srcOrd="0" destOrd="0" presId="urn:microsoft.com/office/officeart/2005/8/layout/cycle7"/>
    <dgm:cxn modelId="{1D757108-8C42-45BE-9740-B392DBEFE9D2}" type="presOf" srcId="{B9D11153-3C9C-4749-93A0-A30906A66A52}" destId="{54ED0FDD-B8BE-4501-A181-E63276C37EEC}" srcOrd="1" destOrd="0" presId="urn:microsoft.com/office/officeart/2005/8/layout/cycle7"/>
    <dgm:cxn modelId="{9BDED7F4-DCC0-4B8F-8E44-252A040686F2}" type="presParOf" srcId="{E6ED4F67-81B7-4B45-8741-D229D60820D6}" destId="{0DC2707D-25E1-4C18-AA68-42BA453309BE}" srcOrd="0" destOrd="0" presId="urn:microsoft.com/office/officeart/2005/8/layout/cycle7"/>
    <dgm:cxn modelId="{1BD7A738-562F-4290-B295-998947690664}" type="presParOf" srcId="{E6ED4F67-81B7-4B45-8741-D229D60820D6}" destId="{4D8A73B4-9BEA-40F6-AA47-8630B01BAA38}" srcOrd="1" destOrd="0" presId="urn:microsoft.com/office/officeart/2005/8/layout/cycle7"/>
    <dgm:cxn modelId="{4B6C7F63-B07F-46FC-A894-DE02207219FC}" type="presParOf" srcId="{4D8A73B4-9BEA-40F6-AA47-8630B01BAA38}" destId="{4D072E57-50A9-4F42-9613-695095A9CB6B}" srcOrd="0" destOrd="0" presId="urn:microsoft.com/office/officeart/2005/8/layout/cycle7"/>
    <dgm:cxn modelId="{2DFC8D7E-60EE-4868-9C47-956D21CFA83C}" type="presParOf" srcId="{E6ED4F67-81B7-4B45-8741-D229D60820D6}" destId="{687E555D-3D27-45C6-904A-3BF1B15DC064}" srcOrd="2" destOrd="0" presId="urn:microsoft.com/office/officeart/2005/8/layout/cycle7"/>
    <dgm:cxn modelId="{08B66C4B-66D4-4093-B537-015AF2B9C755}" type="presParOf" srcId="{E6ED4F67-81B7-4B45-8741-D229D60820D6}" destId="{19AB2C7D-10F3-4B1A-90B4-9FFEECD41BFB}" srcOrd="3" destOrd="0" presId="urn:microsoft.com/office/officeart/2005/8/layout/cycle7"/>
    <dgm:cxn modelId="{6C0494A0-9EDD-44B1-963E-21D8FF3AE9E1}" type="presParOf" srcId="{19AB2C7D-10F3-4B1A-90B4-9FFEECD41BFB}" destId="{2898B2A7-72D9-46C8-AAF4-F41D92D33196}" srcOrd="0" destOrd="0" presId="urn:microsoft.com/office/officeart/2005/8/layout/cycle7"/>
    <dgm:cxn modelId="{90AAB2BC-E18C-456C-A0C5-30E650D868E9}" type="presParOf" srcId="{E6ED4F67-81B7-4B45-8741-D229D60820D6}" destId="{EABEC3C5-7BE0-4B4D-BB40-D8C245F2894C}" srcOrd="4" destOrd="0" presId="urn:microsoft.com/office/officeart/2005/8/layout/cycle7"/>
    <dgm:cxn modelId="{B1802F9A-4CEE-48F9-B127-384DAC8288CD}" type="presParOf" srcId="{E6ED4F67-81B7-4B45-8741-D229D60820D6}" destId="{32A707D2-3F97-454A-8EAE-ED8AE823093D}" srcOrd="5" destOrd="0" presId="urn:microsoft.com/office/officeart/2005/8/layout/cycle7"/>
    <dgm:cxn modelId="{843B69D3-747E-421E-A58A-E0995A206A3E}" type="presParOf" srcId="{32A707D2-3F97-454A-8EAE-ED8AE823093D}" destId="{54ED0FDD-B8BE-4501-A181-E63276C37EEC}" srcOrd="0" destOrd="0" presId="urn:microsoft.com/office/officeart/2005/8/layout/cycle7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BC63B2-63EA-4EF8-B87A-3F98AE12894F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88C53955-1DDC-4180-BAFF-1A2F50C175E7}">
      <dgm:prSet phldrT="[Text]"/>
      <dgm:spPr/>
      <dgm:t>
        <a:bodyPr/>
        <a:lstStyle/>
        <a:p>
          <a:r>
            <a:rPr lang="en-US" dirty="0" err="1" smtClean="0"/>
            <a:t>Kevala</a:t>
          </a:r>
          <a:r>
            <a:rPr lang="en-US" dirty="0" smtClean="0"/>
            <a:t> </a:t>
          </a:r>
          <a:endParaRPr lang="en-US" dirty="0"/>
        </a:p>
      </dgm:t>
    </dgm:pt>
    <dgm:pt modelId="{4B3068FB-B7BA-4B0B-8C3F-1C8FFD195A5D}" type="parTrans" cxnId="{8245FA78-E2DF-44B4-8C19-ABE4FACA63F3}">
      <dgm:prSet/>
      <dgm:spPr/>
      <dgm:t>
        <a:bodyPr/>
        <a:lstStyle/>
        <a:p>
          <a:endParaRPr lang="en-US"/>
        </a:p>
      </dgm:t>
    </dgm:pt>
    <dgm:pt modelId="{50AFA564-BD0E-498F-826A-9911983EAA21}" type="sibTrans" cxnId="{8245FA78-E2DF-44B4-8C19-ABE4FACA63F3}">
      <dgm:prSet/>
      <dgm:spPr/>
      <dgm:t>
        <a:bodyPr/>
        <a:lstStyle/>
        <a:p>
          <a:endParaRPr lang="en-US"/>
        </a:p>
      </dgm:t>
    </dgm:pt>
    <dgm:pt modelId="{FF23B2F0-E2A4-4889-92A1-DA694CCDCE3D}">
      <dgm:prSet phldrT="[Text]"/>
      <dgm:spPr/>
      <dgm:t>
        <a:bodyPr/>
        <a:lstStyle/>
        <a:p>
          <a:r>
            <a:rPr lang="en-US" dirty="0" err="1" smtClean="0"/>
            <a:t>Avadhi</a:t>
          </a:r>
          <a:r>
            <a:rPr lang="en-US" dirty="0" smtClean="0"/>
            <a:t> </a:t>
          </a:r>
          <a:endParaRPr lang="en-US" dirty="0"/>
        </a:p>
      </dgm:t>
    </dgm:pt>
    <dgm:pt modelId="{93748D11-C3A6-4264-A277-239B2429808E}" type="parTrans" cxnId="{C1F90871-F08F-4461-9A61-587E0C8EB044}">
      <dgm:prSet/>
      <dgm:spPr/>
      <dgm:t>
        <a:bodyPr/>
        <a:lstStyle/>
        <a:p>
          <a:endParaRPr lang="en-US"/>
        </a:p>
      </dgm:t>
    </dgm:pt>
    <dgm:pt modelId="{7480BE2D-C517-4AFC-A97B-7FC831760C56}" type="sibTrans" cxnId="{C1F90871-F08F-4461-9A61-587E0C8EB044}">
      <dgm:prSet/>
      <dgm:spPr/>
      <dgm:t>
        <a:bodyPr/>
        <a:lstStyle/>
        <a:p>
          <a:endParaRPr lang="en-US"/>
        </a:p>
      </dgm:t>
    </dgm:pt>
    <dgm:pt modelId="{CB80F031-B98B-4455-A488-CDE4C5DB5222}">
      <dgm:prSet/>
      <dgm:spPr/>
      <dgm:t>
        <a:bodyPr/>
        <a:lstStyle/>
        <a:p>
          <a:r>
            <a:rPr lang="en-US" smtClean="0"/>
            <a:t>Manahparyaya</a:t>
          </a:r>
          <a:endParaRPr lang="en-US" dirty="0"/>
        </a:p>
      </dgm:t>
    </dgm:pt>
    <dgm:pt modelId="{F87497C1-BE95-4B64-8FB0-C216AD41034A}" type="parTrans" cxnId="{0D95A262-3ACF-48E9-AF26-1F8C1B90860B}">
      <dgm:prSet/>
      <dgm:spPr/>
      <dgm:t>
        <a:bodyPr/>
        <a:lstStyle/>
        <a:p>
          <a:endParaRPr lang="en-US"/>
        </a:p>
      </dgm:t>
    </dgm:pt>
    <dgm:pt modelId="{A538786D-AE49-4ED9-B1B9-E9FF17E48F51}" type="sibTrans" cxnId="{0D95A262-3ACF-48E9-AF26-1F8C1B90860B}">
      <dgm:prSet/>
      <dgm:spPr/>
      <dgm:t>
        <a:bodyPr/>
        <a:lstStyle/>
        <a:p>
          <a:endParaRPr lang="en-US"/>
        </a:p>
      </dgm:t>
    </dgm:pt>
    <dgm:pt modelId="{F6EEFE9A-449E-4439-BBD9-AB874D8BD50B}">
      <dgm:prSet/>
      <dgm:spPr/>
      <dgm:t>
        <a:bodyPr/>
        <a:lstStyle/>
        <a:p>
          <a:r>
            <a:rPr lang="en-US" smtClean="0"/>
            <a:t>Shruta </a:t>
          </a:r>
          <a:endParaRPr lang="en-US" dirty="0"/>
        </a:p>
      </dgm:t>
    </dgm:pt>
    <dgm:pt modelId="{8304AF8A-114C-45FF-A8BC-5D6AD3303F81}" type="parTrans" cxnId="{0EC8E164-4BC5-4F5E-8780-FFA2DFE5939B}">
      <dgm:prSet/>
      <dgm:spPr/>
      <dgm:t>
        <a:bodyPr/>
        <a:lstStyle/>
        <a:p>
          <a:endParaRPr lang="en-US"/>
        </a:p>
      </dgm:t>
    </dgm:pt>
    <dgm:pt modelId="{44BB6F91-CDF4-4641-B1E0-29682FB525A7}" type="sibTrans" cxnId="{0EC8E164-4BC5-4F5E-8780-FFA2DFE5939B}">
      <dgm:prSet/>
      <dgm:spPr/>
      <dgm:t>
        <a:bodyPr/>
        <a:lstStyle/>
        <a:p>
          <a:endParaRPr lang="en-US"/>
        </a:p>
      </dgm:t>
    </dgm:pt>
    <dgm:pt modelId="{1C824DB8-2B30-4CA6-9134-4F691150267A}">
      <dgm:prSet/>
      <dgm:spPr/>
      <dgm:t>
        <a:bodyPr/>
        <a:lstStyle/>
        <a:p>
          <a:r>
            <a:rPr lang="en-US" smtClean="0"/>
            <a:t>Mati</a:t>
          </a:r>
          <a:endParaRPr lang="en-US"/>
        </a:p>
      </dgm:t>
    </dgm:pt>
    <dgm:pt modelId="{63D6B4AB-02FC-4751-BCB3-AF07C91C6D38}" type="parTrans" cxnId="{767717C1-D881-46C5-8E7B-82B47A394817}">
      <dgm:prSet/>
      <dgm:spPr/>
      <dgm:t>
        <a:bodyPr/>
        <a:lstStyle/>
        <a:p>
          <a:endParaRPr lang="en-US"/>
        </a:p>
      </dgm:t>
    </dgm:pt>
    <dgm:pt modelId="{180939EF-2D64-418E-BA6E-083681E866A1}" type="sibTrans" cxnId="{767717C1-D881-46C5-8E7B-82B47A394817}">
      <dgm:prSet/>
      <dgm:spPr/>
      <dgm:t>
        <a:bodyPr/>
        <a:lstStyle/>
        <a:p>
          <a:endParaRPr lang="en-US"/>
        </a:p>
      </dgm:t>
    </dgm:pt>
    <dgm:pt modelId="{DFC7DC5A-D501-4FE1-92E4-555657C7D687}" type="pres">
      <dgm:prSet presAssocID="{0EBC63B2-63EA-4EF8-B87A-3F98AE12894F}" presName="Name0" presStyleCnt="0">
        <dgm:presLayoutVars>
          <dgm:dir/>
          <dgm:animLvl val="lvl"/>
          <dgm:resizeHandles val="exact"/>
        </dgm:presLayoutVars>
      </dgm:prSet>
      <dgm:spPr/>
    </dgm:pt>
    <dgm:pt modelId="{FF32A8C0-A55E-420A-8225-A90001D79D3E}" type="pres">
      <dgm:prSet presAssocID="{88C53955-1DDC-4180-BAFF-1A2F50C175E7}" presName="Name8" presStyleCnt="0"/>
      <dgm:spPr/>
    </dgm:pt>
    <dgm:pt modelId="{2F0B42D8-18BD-4576-AF37-8EBCD4AD53EB}" type="pres">
      <dgm:prSet presAssocID="{88C53955-1DDC-4180-BAFF-1A2F50C175E7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DF35AF-CB9E-4709-8239-975A24CBD97B}" type="pres">
      <dgm:prSet presAssocID="{88C53955-1DDC-4180-BAFF-1A2F50C175E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38D893-8D52-4C04-8760-63FB98A2588C}" type="pres">
      <dgm:prSet presAssocID="{CB80F031-B98B-4455-A488-CDE4C5DB5222}" presName="Name8" presStyleCnt="0"/>
      <dgm:spPr/>
    </dgm:pt>
    <dgm:pt modelId="{15F5D3A9-F724-4148-8123-B4FBBFDD9AB6}" type="pres">
      <dgm:prSet presAssocID="{CB80F031-B98B-4455-A488-CDE4C5DB5222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55B7E-434A-46C6-9986-90A06F73D115}" type="pres">
      <dgm:prSet presAssocID="{CB80F031-B98B-4455-A488-CDE4C5DB522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D3DB2-2D26-47A0-A05B-517D2F34C5F3}" type="pres">
      <dgm:prSet presAssocID="{FF23B2F0-E2A4-4889-92A1-DA694CCDCE3D}" presName="Name8" presStyleCnt="0"/>
      <dgm:spPr/>
    </dgm:pt>
    <dgm:pt modelId="{8DF657C8-AF7C-4FE2-B893-959341F7FD69}" type="pres">
      <dgm:prSet presAssocID="{FF23B2F0-E2A4-4889-92A1-DA694CCDCE3D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EAB15-635E-444D-85A0-DFF25AC0AA1B}" type="pres">
      <dgm:prSet presAssocID="{FF23B2F0-E2A4-4889-92A1-DA694CCDCE3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DCC1D-6E2A-477C-9490-3E6EB5C29DEE}" type="pres">
      <dgm:prSet presAssocID="{1C824DB8-2B30-4CA6-9134-4F691150267A}" presName="Name8" presStyleCnt="0"/>
      <dgm:spPr/>
    </dgm:pt>
    <dgm:pt modelId="{95F4F2B9-19DA-45AE-A4C2-4B17FBA314AD}" type="pres">
      <dgm:prSet presAssocID="{1C824DB8-2B30-4CA6-9134-4F691150267A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20450-E3BC-44D9-B43F-21CCD1BB6727}" type="pres">
      <dgm:prSet presAssocID="{1C824DB8-2B30-4CA6-9134-4F691150267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FD7458-1C19-4273-A9A8-A6A2D31306EE}" type="pres">
      <dgm:prSet presAssocID="{F6EEFE9A-449E-4439-BBD9-AB874D8BD50B}" presName="Name8" presStyleCnt="0"/>
      <dgm:spPr/>
    </dgm:pt>
    <dgm:pt modelId="{E8EA3E07-6CA6-49EA-A761-74D6719AE072}" type="pres">
      <dgm:prSet presAssocID="{F6EEFE9A-449E-4439-BBD9-AB874D8BD50B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4870B7-8D2B-43BF-9410-9B4462180434}" type="pres">
      <dgm:prSet presAssocID="{F6EEFE9A-449E-4439-BBD9-AB874D8BD50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BFA213-08FC-404C-AB6C-6BD6D24BDE85}" type="presOf" srcId="{88C53955-1DDC-4180-BAFF-1A2F50C175E7}" destId="{2F0B42D8-18BD-4576-AF37-8EBCD4AD53EB}" srcOrd="0" destOrd="0" presId="urn:microsoft.com/office/officeart/2005/8/layout/pyramid1"/>
    <dgm:cxn modelId="{1B173517-CCD3-49C8-830A-1680BCF3B99B}" type="presOf" srcId="{CB80F031-B98B-4455-A488-CDE4C5DB5222}" destId="{15F5D3A9-F724-4148-8123-B4FBBFDD9AB6}" srcOrd="0" destOrd="0" presId="urn:microsoft.com/office/officeart/2005/8/layout/pyramid1"/>
    <dgm:cxn modelId="{BE46339E-06B1-4582-A2BB-5E4F07DCA03C}" type="presOf" srcId="{1C824DB8-2B30-4CA6-9134-4F691150267A}" destId="{C0020450-E3BC-44D9-B43F-21CCD1BB6727}" srcOrd="1" destOrd="0" presId="urn:microsoft.com/office/officeart/2005/8/layout/pyramid1"/>
    <dgm:cxn modelId="{C1F90871-F08F-4461-9A61-587E0C8EB044}" srcId="{0EBC63B2-63EA-4EF8-B87A-3F98AE12894F}" destId="{FF23B2F0-E2A4-4889-92A1-DA694CCDCE3D}" srcOrd="2" destOrd="0" parTransId="{93748D11-C3A6-4264-A277-239B2429808E}" sibTransId="{7480BE2D-C517-4AFC-A97B-7FC831760C56}"/>
    <dgm:cxn modelId="{0D95A262-3ACF-48E9-AF26-1F8C1B90860B}" srcId="{0EBC63B2-63EA-4EF8-B87A-3F98AE12894F}" destId="{CB80F031-B98B-4455-A488-CDE4C5DB5222}" srcOrd="1" destOrd="0" parTransId="{F87497C1-BE95-4B64-8FB0-C216AD41034A}" sibTransId="{A538786D-AE49-4ED9-B1B9-E9FF17E48F51}"/>
    <dgm:cxn modelId="{F86FD05D-AF44-4750-9342-95ABDB4E3BEE}" type="presOf" srcId="{F6EEFE9A-449E-4439-BBD9-AB874D8BD50B}" destId="{204870B7-8D2B-43BF-9410-9B4462180434}" srcOrd="1" destOrd="0" presId="urn:microsoft.com/office/officeart/2005/8/layout/pyramid1"/>
    <dgm:cxn modelId="{000A5D3D-A75C-49CC-BC70-15B48D494D49}" type="presOf" srcId="{1C824DB8-2B30-4CA6-9134-4F691150267A}" destId="{95F4F2B9-19DA-45AE-A4C2-4B17FBA314AD}" srcOrd="0" destOrd="0" presId="urn:microsoft.com/office/officeart/2005/8/layout/pyramid1"/>
    <dgm:cxn modelId="{600590C4-41A3-45F8-B003-95B3D692F25C}" type="presOf" srcId="{F6EEFE9A-449E-4439-BBD9-AB874D8BD50B}" destId="{E8EA3E07-6CA6-49EA-A761-74D6719AE072}" srcOrd="0" destOrd="0" presId="urn:microsoft.com/office/officeart/2005/8/layout/pyramid1"/>
    <dgm:cxn modelId="{0EC8E164-4BC5-4F5E-8780-FFA2DFE5939B}" srcId="{0EBC63B2-63EA-4EF8-B87A-3F98AE12894F}" destId="{F6EEFE9A-449E-4439-BBD9-AB874D8BD50B}" srcOrd="4" destOrd="0" parTransId="{8304AF8A-114C-45FF-A8BC-5D6AD3303F81}" sibTransId="{44BB6F91-CDF4-4641-B1E0-29682FB525A7}"/>
    <dgm:cxn modelId="{767717C1-D881-46C5-8E7B-82B47A394817}" srcId="{0EBC63B2-63EA-4EF8-B87A-3F98AE12894F}" destId="{1C824DB8-2B30-4CA6-9134-4F691150267A}" srcOrd="3" destOrd="0" parTransId="{63D6B4AB-02FC-4751-BCB3-AF07C91C6D38}" sibTransId="{180939EF-2D64-418E-BA6E-083681E866A1}"/>
    <dgm:cxn modelId="{7C816A9B-0DB1-4B03-AADB-3139BECCC7B3}" type="presOf" srcId="{FF23B2F0-E2A4-4889-92A1-DA694CCDCE3D}" destId="{8DF657C8-AF7C-4FE2-B893-959341F7FD69}" srcOrd="0" destOrd="0" presId="urn:microsoft.com/office/officeart/2005/8/layout/pyramid1"/>
    <dgm:cxn modelId="{B1464C0F-D565-4673-A98B-539DD399B513}" type="presOf" srcId="{0EBC63B2-63EA-4EF8-B87A-3F98AE12894F}" destId="{DFC7DC5A-D501-4FE1-92E4-555657C7D687}" srcOrd="0" destOrd="0" presId="urn:microsoft.com/office/officeart/2005/8/layout/pyramid1"/>
    <dgm:cxn modelId="{8245FA78-E2DF-44B4-8C19-ABE4FACA63F3}" srcId="{0EBC63B2-63EA-4EF8-B87A-3F98AE12894F}" destId="{88C53955-1DDC-4180-BAFF-1A2F50C175E7}" srcOrd="0" destOrd="0" parTransId="{4B3068FB-B7BA-4B0B-8C3F-1C8FFD195A5D}" sibTransId="{50AFA564-BD0E-498F-826A-9911983EAA21}"/>
    <dgm:cxn modelId="{BF7F8532-EFFE-4B8E-A44F-4C42D6A112FD}" type="presOf" srcId="{88C53955-1DDC-4180-BAFF-1A2F50C175E7}" destId="{DBDF35AF-CB9E-4709-8239-975A24CBD97B}" srcOrd="1" destOrd="0" presId="urn:microsoft.com/office/officeart/2005/8/layout/pyramid1"/>
    <dgm:cxn modelId="{D9B72FB7-9761-4284-A8AD-0123D55695B2}" type="presOf" srcId="{FF23B2F0-E2A4-4889-92A1-DA694CCDCE3D}" destId="{049EAB15-635E-444D-85A0-DFF25AC0AA1B}" srcOrd="1" destOrd="0" presId="urn:microsoft.com/office/officeart/2005/8/layout/pyramid1"/>
    <dgm:cxn modelId="{51667153-0532-465C-85F5-8DBA44A36D09}" type="presOf" srcId="{CB80F031-B98B-4455-A488-CDE4C5DB5222}" destId="{44755B7E-434A-46C6-9986-90A06F73D115}" srcOrd="1" destOrd="0" presId="urn:microsoft.com/office/officeart/2005/8/layout/pyramid1"/>
    <dgm:cxn modelId="{AF9D9531-B0B3-4824-9B8C-F4381659C643}" type="presParOf" srcId="{DFC7DC5A-D501-4FE1-92E4-555657C7D687}" destId="{FF32A8C0-A55E-420A-8225-A90001D79D3E}" srcOrd="0" destOrd="0" presId="urn:microsoft.com/office/officeart/2005/8/layout/pyramid1"/>
    <dgm:cxn modelId="{D2D3889F-4ED9-4564-BA22-A351B3AE2890}" type="presParOf" srcId="{FF32A8C0-A55E-420A-8225-A90001D79D3E}" destId="{2F0B42D8-18BD-4576-AF37-8EBCD4AD53EB}" srcOrd="0" destOrd="0" presId="urn:microsoft.com/office/officeart/2005/8/layout/pyramid1"/>
    <dgm:cxn modelId="{00B4D4EF-E2E1-4DA6-94E8-EB3A4B8C5B46}" type="presParOf" srcId="{FF32A8C0-A55E-420A-8225-A90001D79D3E}" destId="{DBDF35AF-CB9E-4709-8239-975A24CBD97B}" srcOrd="1" destOrd="0" presId="urn:microsoft.com/office/officeart/2005/8/layout/pyramid1"/>
    <dgm:cxn modelId="{F466C0F5-0335-4659-801E-FF5ACC679672}" type="presParOf" srcId="{DFC7DC5A-D501-4FE1-92E4-555657C7D687}" destId="{6B38D893-8D52-4C04-8760-63FB98A2588C}" srcOrd="1" destOrd="0" presId="urn:microsoft.com/office/officeart/2005/8/layout/pyramid1"/>
    <dgm:cxn modelId="{5A3E82AB-A9CC-48D3-8DAC-28AFB2C58168}" type="presParOf" srcId="{6B38D893-8D52-4C04-8760-63FB98A2588C}" destId="{15F5D3A9-F724-4148-8123-B4FBBFDD9AB6}" srcOrd="0" destOrd="0" presId="urn:microsoft.com/office/officeart/2005/8/layout/pyramid1"/>
    <dgm:cxn modelId="{A3866329-6D1B-4C95-B5CD-4A4B40CE2978}" type="presParOf" srcId="{6B38D893-8D52-4C04-8760-63FB98A2588C}" destId="{44755B7E-434A-46C6-9986-90A06F73D115}" srcOrd="1" destOrd="0" presId="urn:microsoft.com/office/officeart/2005/8/layout/pyramid1"/>
    <dgm:cxn modelId="{4A48396F-2761-49F9-A944-649417E3788F}" type="presParOf" srcId="{DFC7DC5A-D501-4FE1-92E4-555657C7D687}" destId="{36CD3DB2-2D26-47A0-A05B-517D2F34C5F3}" srcOrd="2" destOrd="0" presId="urn:microsoft.com/office/officeart/2005/8/layout/pyramid1"/>
    <dgm:cxn modelId="{6813CD54-0FC2-4033-87B5-9A5A3170A44F}" type="presParOf" srcId="{36CD3DB2-2D26-47A0-A05B-517D2F34C5F3}" destId="{8DF657C8-AF7C-4FE2-B893-959341F7FD69}" srcOrd="0" destOrd="0" presId="urn:microsoft.com/office/officeart/2005/8/layout/pyramid1"/>
    <dgm:cxn modelId="{22269838-46AE-4A7D-93F6-E314DA97C407}" type="presParOf" srcId="{36CD3DB2-2D26-47A0-A05B-517D2F34C5F3}" destId="{049EAB15-635E-444D-85A0-DFF25AC0AA1B}" srcOrd="1" destOrd="0" presId="urn:microsoft.com/office/officeart/2005/8/layout/pyramid1"/>
    <dgm:cxn modelId="{0B591525-98CE-4CCF-BDEE-EFD2430131D4}" type="presParOf" srcId="{DFC7DC5A-D501-4FE1-92E4-555657C7D687}" destId="{7DCDCC1D-6E2A-477C-9490-3E6EB5C29DEE}" srcOrd="3" destOrd="0" presId="urn:microsoft.com/office/officeart/2005/8/layout/pyramid1"/>
    <dgm:cxn modelId="{BF63AE7E-1385-4829-8634-89529420CD7A}" type="presParOf" srcId="{7DCDCC1D-6E2A-477C-9490-3E6EB5C29DEE}" destId="{95F4F2B9-19DA-45AE-A4C2-4B17FBA314AD}" srcOrd="0" destOrd="0" presId="urn:microsoft.com/office/officeart/2005/8/layout/pyramid1"/>
    <dgm:cxn modelId="{5A8A8B54-C215-45B8-842F-D6541B722433}" type="presParOf" srcId="{7DCDCC1D-6E2A-477C-9490-3E6EB5C29DEE}" destId="{C0020450-E3BC-44D9-B43F-21CCD1BB6727}" srcOrd="1" destOrd="0" presId="urn:microsoft.com/office/officeart/2005/8/layout/pyramid1"/>
    <dgm:cxn modelId="{A9DB8CD5-AFD2-46E3-9FF3-155359488E37}" type="presParOf" srcId="{DFC7DC5A-D501-4FE1-92E4-555657C7D687}" destId="{90FD7458-1C19-4273-A9A8-A6A2D31306EE}" srcOrd="4" destOrd="0" presId="urn:microsoft.com/office/officeart/2005/8/layout/pyramid1"/>
    <dgm:cxn modelId="{FA46C8A2-0A76-4EC3-8C6B-276F72796AA6}" type="presParOf" srcId="{90FD7458-1C19-4273-A9A8-A6A2D31306EE}" destId="{E8EA3E07-6CA6-49EA-A761-74D6719AE072}" srcOrd="0" destOrd="0" presId="urn:microsoft.com/office/officeart/2005/8/layout/pyramid1"/>
    <dgm:cxn modelId="{3633761B-1598-4988-A519-DE0580B51C0D}" type="presParOf" srcId="{90FD7458-1C19-4273-A9A8-A6A2D31306EE}" destId="{204870B7-8D2B-43BF-9410-9B4462180434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DFBAE-33E4-420F-942E-99C06127FA26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68265D-169D-43EF-B2C6-50B9ED9F7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JAINISM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Philosophy of </a:t>
            </a:r>
            <a:r>
              <a:rPr lang="en-US" dirty="0" err="1" smtClean="0"/>
              <a:t>Jaina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Pramanas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9F1F98-DF81-48F5-BC20-E4D60BAE34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B9F1F98-DF81-48F5-BC20-E4D60BAE34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B12844-E5C3-40AE-B5D3-038D183D68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1B12844-E5C3-40AE-B5D3-038D183D68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1ACD2E-326D-417E-A514-0C8D90431A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A1ACD2E-326D-417E-A514-0C8D90431A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95DB71-791A-4C5D-B80D-5CC1E8D546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D495DB71-791A-4C5D-B80D-5CC1E8D546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2F61DB-2538-449E-A4ED-E8C9744C56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62F61DB-2538-449E-A4ED-E8C9744C56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Immediate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68C5FD-073D-45CA-9521-225471278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568C5FD-073D-45CA-9521-2254712781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02F0C3-19E4-48FD-B5D4-3613750BB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DB02F0C3-19E4-48FD-B5D4-3613750BB5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8EFBF0-3947-4626-9756-6B5719B5A7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DC8EFBF0-3947-4626-9756-6B5719B5A7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4527AB-9476-451A-9B3D-B14B0422F0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7C4527AB-9476-451A-9B3D-B14B0422F0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0318D0-8EE6-4457-81CB-936C6173B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F60318D0-8EE6-4457-81CB-936C6173B7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25A839-1A28-464D-A9E6-8F3E05C62C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C425A839-1A28-464D-A9E6-8F3E05C62C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E5B78A-6209-48D8-9872-AB4E7A614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F2E5B78A-6209-48D8-9872-AB4E7A6141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BB8E6B-2454-4B06-A621-197CE9AD7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0FBB8E6B-2454-4B06-A621-197CE9AD7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Avadhi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E79E1B-C0AB-4C34-9DC9-46F4114E76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1E79E1B-C0AB-4C34-9DC9-46F4114E76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895F5F-D8FB-4859-92BF-93BE658BC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1895F5F-D8FB-4859-92BF-93BE658BC9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E071F8-E32A-44E4-8B65-99CADCB3A1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9E071F8-E32A-44E4-8B65-99CADCB3A1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63E849-8349-4BC7-A163-92D83ABFA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263E849-8349-4BC7-A163-92D83ABFA2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CA3039-3CE6-4039-AE7A-3EB1BB3210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6ECA3039-3CE6-4039-AE7A-3EB1BB3210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 smtClean="0"/>
              <a:t>Manahparyaya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765152-E55F-4300-BF23-44C674F7E1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C765152-E55F-4300-BF23-44C674F7E1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60F67D-6476-42D5-9F9B-ADC74EAD1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E60F67D-6476-42D5-9F9B-ADC74EAD17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3B686F-248B-43F1-9446-F13F46C31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13B686F-248B-43F1-9446-F13F46C31D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9620F9-DC3C-4C9C-B433-6B7BC125E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3D9620F9-DC3C-4C9C-B433-6B7BC125E1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6DADBD-EF80-4FAC-A04F-8E3733BE6B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786DADBD-EF80-4FAC-A04F-8E3733BE6B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A8B6E1-70DA-48E0-A8E5-6433E634A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4A8B6E1-70DA-48E0-A8E5-6433E634A2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C0C62C-E63F-4A39-A106-428A59138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E2C0C62C-E63F-4A39-A106-428A59138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Kevala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C2707D-25E1-4C18-AA68-42BA45330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0DC2707D-25E1-4C18-AA68-42BA453309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8A73B4-9BEA-40F6-AA47-8630B01BAA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4D8A73B4-9BEA-40F6-AA47-8630B01BAA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7E555D-3D27-45C6-904A-3BF1B15DC0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687E555D-3D27-45C6-904A-3BF1B15DC0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AB2C7D-10F3-4B1A-90B4-9FFEECD41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19AB2C7D-10F3-4B1A-90B4-9FFEECD41B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BEC3C5-7BE0-4B4D-BB40-D8C245F28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EABEC3C5-7BE0-4B4D-BB40-D8C245F289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A707D2-3F97-454A-8EAE-ED8AE8230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32A707D2-3F97-454A-8EAE-ED8AE82309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knowledge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0B42D8-18BD-4576-AF37-8EBCD4AD5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2F0B42D8-18BD-4576-AF37-8EBCD4AD5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2F0B42D8-18BD-4576-AF37-8EBCD4AD5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F5D3A9-F724-4148-8123-B4FBBFDD9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15F5D3A9-F724-4148-8123-B4FBBFDD9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15F5D3A9-F724-4148-8123-B4FBBFDD9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F657C8-AF7C-4FE2-B893-959341F7F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DF657C8-AF7C-4FE2-B893-959341F7F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DF657C8-AF7C-4FE2-B893-959341F7F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F4F2B9-19DA-45AE-A4C2-4B17FBA31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95F4F2B9-19DA-45AE-A4C2-4B17FBA31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95F4F2B9-19DA-45AE-A4C2-4B17FBA31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EA3E07-6CA6-49EA-A761-74D6719AE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E8EA3E07-6CA6-49EA-A761-74D6719AE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E8EA3E07-6CA6-49EA-A761-74D6719AE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knowledge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849576-6FAE-43C5-B9F6-49EC4C7FA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3849576-6FAE-43C5-B9F6-49EC4C7FA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3849576-6FAE-43C5-B9F6-49EC4C7FA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B7E6C5-9EC3-4ACA-9637-803F9093F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BFB7E6C5-9EC3-4ACA-9637-803F9093F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BFB7E6C5-9EC3-4ACA-9637-803F9093F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EC369E-8AA1-4E34-85BE-BFA60FB05C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F0EC369E-8AA1-4E34-85BE-BFA60FB05C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F0EC369E-8AA1-4E34-85BE-BFA60FB05C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0D786D-239A-446B-A0F2-C0EE65128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BB0D786D-239A-446B-A0F2-C0EE65128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BB0D786D-239A-446B-A0F2-C0EE65128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88EC87-819F-47BA-A750-78A085DB7D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7388EC87-819F-47BA-A750-78A085DB7D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7388EC87-819F-47BA-A750-78A085DB7D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FC91AF-3ACD-420D-B91B-6FAA0D358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FFFC91AF-3ACD-420D-B91B-6FAA0D358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FFFC91AF-3ACD-420D-B91B-6FAA0D358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D6EFDF-0F7C-49DE-AA2C-C84CDB06F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3DD6EFDF-0F7C-49DE-AA2C-C84CDB06F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3DD6EFDF-0F7C-49DE-AA2C-C84CDB06F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FC1350-4D96-4C35-B16F-23D8B5A444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C5FC1350-4D96-4C35-B16F-23D8B5A444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C5FC1350-4D96-4C35-B16F-23D8B5A444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i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"/>
            <a:ext cx="8305800" cy="5867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6142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61425" y="3244334"/>
            <a:ext cx="4391138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				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	</a:t>
            </a:r>
          </a:p>
          <a:p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Prof.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jainism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ontent Placeholder 4" descr="is (9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1400" y="1600200"/>
            <a:ext cx="1524000" cy="449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DE7A76-7D0B-48F3-9F46-1F1308E3B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FDE7A76-7D0B-48F3-9F46-1F1308E3BD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369D57-93C9-4ABA-90F7-FCC6FA15B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B369D57-93C9-4ABA-90F7-FCC6FA15B4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71AF02-0D0F-4581-98BF-CDC90951BD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5771AF02-0D0F-4581-98BF-CDC90951BD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2B654D-4291-423A-B610-10D3B29BAF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062B654D-4291-423A-B610-10D3B29BAF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0D3EED-DBF4-407B-8BF4-6AF286BF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E00D3EED-DBF4-407B-8BF4-6AF286BFD3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9246B1-ADB0-4A28-999F-D8D29DFF4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E19246B1-ADB0-4A28-999F-D8D29DFF4B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A4ACC4-F591-4A9E-AEC7-3FB217290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DDA4ACC4-F591-4A9E-AEC7-3FB217290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jainism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But </a:t>
            </a:r>
            <a:r>
              <a:rPr lang="en-US" dirty="0" err="1" smtClean="0"/>
              <a:t>Mahavira</a:t>
            </a:r>
            <a:r>
              <a:rPr lang="en-US" dirty="0" smtClean="0"/>
              <a:t> gave a new orientation to that faith and for all practical purposes, modern Jainism may be rightly regarded as a result of his teachings.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 He flourished in the sixth century B. C. and was a contemporary of the Buddha. 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b="1" i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	</a:t>
            </a:r>
            <a:endParaRPr lang="en-US" b="1" i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Mahavira</a:t>
            </a:r>
            <a:r>
              <a:rPr lang="en-US" sz="3200" dirty="0" smtClean="0"/>
              <a:t> was a contemporary of the Buddha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Mahavira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 Buddha</a:t>
            </a:r>
            <a:endParaRPr lang="en-US" dirty="0"/>
          </a:p>
        </p:txBody>
      </p:sp>
      <p:pic>
        <p:nvPicPr>
          <p:cNvPr id="7" name="Content Placeholder 6" descr="is (5)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09600" y="2209800"/>
            <a:ext cx="3124200" cy="3886200"/>
          </a:xfrm>
        </p:spPr>
      </p:pic>
      <p:pic>
        <p:nvPicPr>
          <p:cNvPr id="8" name="Content Placeholder 7" descr="is (7)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29200" y="2286001"/>
            <a:ext cx="3027195" cy="3840162"/>
          </a:xfrm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23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Tirthankara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23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Tirthankara</a:t>
            </a:r>
            <a:r>
              <a:rPr lang="en-US" dirty="0" smtClean="0"/>
              <a:t>, was </a:t>
            </a:r>
            <a:r>
              <a:rPr lang="en-US" b="1" i="1" dirty="0" err="1" smtClean="0">
                <a:solidFill>
                  <a:srgbClr val="FF0000"/>
                </a:solidFill>
              </a:rPr>
              <a:t>Parshvanatha</a:t>
            </a:r>
            <a:r>
              <a:rPr lang="en-US" b="1" i="1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He is also a historical personage who lived in the eighth or ninth century B. C.</a:t>
            </a:r>
            <a:endParaRPr lang="en-US" dirty="0"/>
          </a:p>
        </p:txBody>
      </p:sp>
      <p:pic>
        <p:nvPicPr>
          <p:cNvPr id="6" name="Content Placeholder 5" descr="is (10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5400" y="1447800"/>
            <a:ext cx="3429000" cy="4800600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Litereture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84 canonical literature were there.</a:t>
            </a:r>
          </a:p>
          <a:p>
            <a:r>
              <a:rPr lang="en-US" dirty="0" smtClean="0"/>
              <a:t> which was composed in 454 B. C.</a:t>
            </a:r>
          </a:p>
          <a:p>
            <a:r>
              <a:rPr lang="en-US" dirty="0" err="1" smtClean="0"/>
              <a:t>Umaswati</a:t>
            </a:r>
            <a:r>
              <a:rPr lang="en-US" dirty="0" smtClean="0"/>
              <a:t>: </a:t>
            </a:r>
            <a:r>
              <a:rPr lang="en-US" dirty="0" err="1" smtClean="0"/>
              <a:t>Tattwarthadhigomsutra</a:t>
            </a:r>
            <a:endParaRPr lang="en-US" dirty="0" smtClean="0"/>
          </a:p>
          <a:p>
            <a:r>
              <a:rPr lang="en-US" dirty="0" err="1" smtClean="0"/>
              <a:t>Harivadra</a:t>
            </a:r>
            <a:r>
              <a:rPr lang="en-US" dirty="0" smtClean="0"/>
              <a:t>: </a:t>
            </a:r>
            <a:r>
              <a:rPr lang="en-US" dirty="0" err="1" smtClean="0"/>
              <a:t>shradarshansmuchay</a:t>
            </a:r>
            <a:endParaRPr lang="en-US" dirty="0" smtClean="0"/>
          </a:p>
          <a:p>
            <a:r>
              <a:rPr lang="en-US" dirty="0" err="1" smtClean="0"/>
              <a:t>Hemchandra</a:t>
            </a:r>
            <a:r>
              <a:rPr lang="en-US" dirty="0" smtClean="0"/>
              <a:t>: </a:t>
            </a:r>
            <a:r>
              <a:rPr lang="en-US" smtClean="0"/>
              <a:t>yogshastra  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OF JAINA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A445A9-2E8D-4431-9D16-68536D3DD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DA445A9-2E8D-4431-9D16-68536D3DD3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9A3505-1644-4A7B-8221-35BC190C3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F09A3505-1644-4A7B-8221-35BC190C3D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8F713C-8597-4815-89F0-EB9C50490D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EF8F713C-8597-4815-89F0-EB9C50490D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33CE5C-CDB7-460B-B873-CCA5907FC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333CE5C-CDB7-460B-B873-CCA5907FC9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375FB9-E873-4270-8FEA-2EF3269A9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0375FB9-E873-4270-8FEA-2EF3269A9B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D778CB-4D54-490B-9B5A-77398FCD4C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FD778CB-4D54-490B-9B5A-77398FCD4C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014D71-0CCF-4858-BD0F-E7C877FD5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D014D71-0CCF-4858-BD0F-E7C877FD5A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11F92B-3BBF-4031-8600-CBF83AAE4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F11F92B-3BBF-4031-8600-CBF83AAE4D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F9B4B7-93F9-4BF7-84DA-2C1E053D20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F3F9B4B7-93F9-4BF7-84DA-2C1E053D20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0EE826-867D-4E57-90CB-4BB44B2C8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F0EE826-867D-4E57-90CB-4BB44B2C82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D67B11-274E-4147-8D8B-7570E8463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96D67B11-274E-4147-8D8B-7570E84639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198249-C7E7-44B4-842D-57B1A465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3C198249-C7E7-44B4-842D-57B1A46525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B796F2-FE48-43B9-A242-74B915E2F0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7B796F2-FE48-43B9-A242-74B915E2F0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2BF750-83F4-4B7A-B432-B08634FA0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AD2BF750-83F4-4B7A-B432-B08634FA03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61F60-43C2-4029-A76A-11F49A7E1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CF061F60-43C2-4029-A76A-11F49A7E17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8F7E59-918C-4FE4-80A5-5DF2D55A3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058F7E59-918C-4FE4-80A5-5DF2D55A33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8C8A9B-E36B-4880-835A-7ED81DAD14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E38C8A9B-E36B-4880-835A-7ED81DAD14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C71A28-3ACB-4733-A7CD-2E8E6CB873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9BC71A28-3ACB-4733-A7CD-2E8E6CB873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Mediate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Perceptual knowledge which is admitted to be relativity so by Jainism included it as mediate knowledge.</a:t>
            </a:r>
          </a:p>
          <a:p>
            <a:pPr algn="just"/>
            <a:r>
              <a:rPr lang="en-US" dirty="0" err="1" smtClean="0"/>
              <a:t>Mati</a:t>
            </a:r>
            <a:r>
              <a:rPr lang="en-US" dirty="0" smtClean="0"/>
              <a:t> includes both perceptual and inferential knowledge.</a:t>
            </a:r>
          </a:p>
          <a:p>
            <a:pPr algn="just"/>
            <a:r>
              <a:rPr lang="en-US" dirty="0" err="1" smtClean="0"/>
              <a:t>Shruta</a:t>
            </a:r>
            <a:r>
              <a:rPr lang="en-US" dirty="0" smtClean="0"/>
              <a:t> means knowledge derived from authority.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283</TotalTime>
  <Words>367</Words>
  <Application>Microsoft Office PowerPoint</Application>
  <PresentationFormat>On-screen Show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JAINISM</vt:lpstr>
      <vt:lpstr>Introduction to jainism</vt:lpstr>
      <vt:lpstr>Introduction to jainism</vt:lpstr>
      <vt:lpstr>Mahavira was a contemporary of the Buddha </vt:lpstr>
      <vt:lpstr>The 23rd Tirthankara </vt:lpstr>
      <vt:lpstr>Litereture </vt:lpstr>
      <vt:lpstr>SYSTEMS OF JAINA</vt:lpstr>
      <vt:lpstr>Knowledge </vt:lpstr>
      <vt:lpstr>Mediate</vt:lpstr>
      <vt:lpstr>Pramanas </vt:lpstr>
      <vt:lpstr>Immediate</vt:lpstr>
      <vt:lpstr>Avadhi</vt:lpstr>
      <vt:lpstr>Manahparyaya </vt:lpstr>
      <vt:lpstr>Kevala</vt:lpstr>
      <vt:lpstr>Highest knowledge</vt:lpstr>
      <vt:lpstr>Wrong knowledge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JAINISM</dc:title>
  <dc:creator>pholo</dc:creator>
  <cp:lastModifiedBy>pholo</cp:lastModifiedBy>
  <cp:revision>33</cp:revision>
  <dcterms:created xsi:type="dcterms:W3CDTF">2018-07-21T06:33:52Z</dcterms:created>
  <dcterms:modified xsi:type="dcterms:W3CDTF">2022-12-27T07:46:24Z</dcterms:modified>
</cp:coreProperties>
</file>